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927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2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1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2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0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4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70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0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3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4E4A-DEBD-482B-9B5C-B325442F8F1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70DC0-11BC-4A14-B08B-123180D22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1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9978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Personal information: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Name: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Naif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bin Abdullah bin Ahmed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Alhabas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job: Librarian, Faculty of Science.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Major: Library and Information.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Grade: seventh.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 Title: Librarian.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Mobile: 0506448965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Phone: 064041554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 Fax: 064041570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ــــــــــــــــــــــــــــــــــــــــــــــــــــــــــــــــــــــــــــــــــــــــــــــــــــــــــــــــ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4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97346"/>
            <a:ext cx="6096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Qualifications: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Bachelors in Libraries and Information - University of Imam Muhammad bin Saud Islamic University in 1426.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Training courses from the Institute of Directors: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Information services in libraries and information - Institute of Management - Riyadh -1427/1428.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.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Bibliographic description of the books - Institute of Management - Riyadh -1427/1428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The use of the Internet for the purposes of libraries - Institute of Management -1428 / 1429.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Bibliographic description of the patrols - Institute of Management -1428 / 1429.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Build lists of subject headings - Institute of Management -1428/1429.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search for information in printed references - Institute of Management -1428/1429.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 Dewey Decimal Classification - Institute of Management -1428/1429.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Total Quality Management - Institute of Management -1429/1430.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Demodulation - Institute of Management -1429/1430.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Circulation - Institute of Management -1429/1430.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  Automated retrieval of information -1430/1431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84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1166843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Indexing - Institute of Management -1430/1431.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Indexing objectivity -1431/1432 Management Institute.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Analyzing problems and making decisions - Institute of Directors -1431/1432.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Indexing and extraction - Institute of Management -1432/1433.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Building digital libraries - Institute of Management -1432/1433.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Approved system libraries of the Institute of Directors - 1432/1433.</a:t>
            </a:r>
            <a:r>
              <a:rPr lang="ar-SA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Foreign courses: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  Team building - the center of the elite - Morocco -1432/1433.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/>
            <a:r>
              <a:rPr lang="en-US" b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Attend a number of conferences, seminars, workshops and seminars in the field of libraries, information and digital libraries.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277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2015-04-08T13:56:19Z</dcterms:created>
  <dcterms:modified xsi:type="dcterms:W3CDTF">2015-04-08T13:56:35Z</dcterms:modified>
</cp:coreProperties>
</file>