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2\خبر الإجتماع بأعضاء لجنة المسابقة الوظيفية\4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7524"/>
            <a:ext cx="7283537" cy="48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9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2\خبر الإجتماع بأعضاء لجنة المسابقة الوظيفية\6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089030" cy="47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560643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2015-03-31T08:16:04Z</dcterms:created>
  <dcterms:modified xsi:type="dcterms:W3CDTF">2015-03-31T08:16:53Z</dcterms:modified>
</cp:coreProperties>
</file>