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541986"/>
            <a:ext cx="867645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1400" dirty="0" smtClean="0"/>
              <a:t> </a:t>
            </a:r>
            <a:endParaRPr lang="fr-FR" sz="1400" dirty="0" smtClean="0"/>
          </a:p>
          <a:p>
            <a:pPr algn="r" fontAlgn="base"/>
            <a:r>
              <a:rPr lang="en-US" sz="1400" b="1" dirty="0" smtClean="0"/>
              <a:t>Course Aims:</a:t>
            </a:r>
            <a:endParaRPr lang="fr-FR" sz="1400" b="1" dirty="0" smtClean="0"/>
          </a:p>
          <a:p>
            <a:pPr algn="r" fontAlgn="base"/>
            <a:r>
              <a:rPr lang="en-US" sz="1400" dirty="0" smtClean="0"/>
              <a:t>This subject aims to teach the student how to Get Maximum Results with Minimum Efforts and Increasing the Efficiency of factors of Production and Maximum Prosperity for Employer &amp; Employees and Human betterment &amp; Social Justice. </a:t>
            </a:r>
            <a:endParaRPr lang="fr-FR" sz="1400" dirty="0" smtClean="0"/>
          </a:p>
          <a:p>
            <a:pPr algn="r" fontAlgn="base"/>
            <a:r>
              <a:rPr lang="en-US" sz="1400" dirty="0" smtClean="0"/>
              <a:t> </a:t>
            </a:r>
            <a:endParaRPr lang="fr-FR" sz="1400" dirty="0" smtClean="0"/>
          </a:p>
          <a:p>
            <a:pPr algn="r" fontAlgn="base"/>
            <a:r>
              <a:rPr lang="en-US" sz="1400" b="1" dirty="0" smtClean="0"/>
              <a:t>List of Topics:</a:t>
            </a:r>
            <a:endParaRPr lang="fr-FR" sz="1400" b="1" dirty="0" smtClean="0"/>
          </a:p>
          <a:p>
            <a:pPr lvl="0" algn="r" fontAlgn="base"/>
            <a:r>
              <a:rPr lang="en-US" sz="1400" dirty="0" smtClean="0"/>
              <a:t>Fundamental of management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The management environment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Foundation of planning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Foundation of organizing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Foundation of leading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Foundation of controlling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Foundation of decision making</a:t>
            </a:r>
            <a:endParaRPr lang="fr-FR" sz="1400" dirty="0" smtClean="0"/>
          </a:p>
          <a:p>
            <a:pPr lvl="0" algn="r" fontAlgn="base"/>
            <a:r>
              <a:rPr lang="en-US" sz="1400" dirty="0" smtClean="0"/>
              <a:t>Basic organization design</a:t>
            </a:r>
            <a:endParaRPr lang="fr-FR" sz="1400" dirty="0" smtClean="0"/>
          </a:p>
          <a:p>
            <a:pPr algn="r" fontAlgn="base"/>
            <a:endParaRPr lang="ar-S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4403</TotalTime>
  <Words>0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58</cp:revision>
  <dcterms:created xsi:type="dcterms:W3CDTF">2015-04-10T09:16:03Z</dcterms:created>
  <dcterms:modified xsi:type="dcterms:W3CDTF">2015-04-17T19:46:19Z</dcterms:modified>
</cp:coreProperties>
</file>