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664821"/>
            <a:ext cx="867645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>وصف </a:t>
            </a:r>
            <a:r>
              <a:rPr lang="ar-SA" b="1" dirty="0" err="1" smtClean="0"/>
              <a:t>المقرر:</a:t>
            </a:r>
            <a:endParaRPr lang="ar-SA" b="1" dirty="0" smtClean="0"/>
          </a:p>
          <a:p>
            <a:pPr fontAlgn="base"/>
            <a:r>
              <a:rPr lang="ar-SA" dirty="0" smtClean="0"/>
              <a:t>يقدم هذا المقرر مختلف الطرق والآليات والأدوات المستخدمة في أساليب الكتابة في مجالات الأعمال </a:t>
            </a:r>
            <a:r>
              <a:rPr lang="ar-SA" dirty="0" err="1" smtClean="0"/>
              <a:t>والإدارة.</a:t>
            </a:r>
            <a:r>
              <a:rPr lang="ar-SA" dirty="0" smtClean="0"/>
              <a:t> ويستعرض المقرر جملة من مبادئ الكتابة في هذه المجالات على مستوى الفقرة والمقال، مع التركيز على أساليب الكتابة التحليلية الفعالة والاستخدام الصحيح للتركيبات النحوية وأدوات </a:t>
            </a:r>
            <a:r>
              <a:rPr lang="ar-SA" dirty="0" err="1" smtClean="0"/>
              <a:t>الربط.</a:t>
            </a:r>
            <a:r>
              <a:rPr lang="ar-SA" dirty="0" smtClean="0"/>
              <a:t>  وستتم دراسة وتحليل أمثلة من تقارير واتفاقيات وعقود أعمال، كما سيتم عرض ومناقشة مقالات إيضاحية ومقالات جدلية ومقالات تحليلية.</a:t>
            </a:r>
          </a:p>
          <a:p>
            <a:pPr fontAlgn="base"/>
            <a:r>
              <a:rPr lang="ar-SA" dirty="0" smtClean="0"/>
              <a:t/>
            </a:r>
            <a:br>
              <a:rPr lang="ar-SA" dirty="0" smtClean="0"/>
            </a:br>
            <a:endParaRPr lang="ar-SA" dirty="0" smtClean="0"/>
          </a:p>
          <a:p>
            <a:pPr fontAlgn="base"/>
            <a:r>
              <a:rPr lang="ar-SA" b="1" dirty="0" smtClean="0"/>
              <a:t>أهداف </a:t>
            </a:r>
            <a:r>
              <a:rPr lang="ar-SA" b="1" dirty="0" err="1" smtClean="0"/>
              <a:t>المقرر:</a:t>
            </a:r>
            <a:endParaRPr lang="ar-SA" b="1" dirty="0" smtClean="0"/>
          </a:p>
          <a:p>
            <a:pPr fontAlgn="base"/>
            <a:r>
              <a:rPr lang="ar-SA" dirty="0" smtClean="0"/>
              <a:t/>
            </a:r>
            <a:br>
              <a:rPr lang="ar-SA" dirty="0" smtClean="0"/>
            </a:br>
            <a:endParaRPr lang="ar-SA" dirty="0" smtClean="0"/>
          </a:p>
          <a:p>
            <a:pPr fontAlgn="base"/>
            <a:r>
              <a:rPr lang="ar-SA" dirty="0" smtClean="0"/>
              <a:t>بعد الانتهاء من هذا المقرر سيكون الطالب </a:t>
            </a:r>
            <a:r>
              <a:rPr lang="ar-SA" dirty="0" err="1" smtClean="0"/>
              <a:t>قادلاا</a:t>
            </a:r>
            <a:r>
              <a:rPr lang="ar-SA" dirty="0" smtClean="0"/>
              <a:t> </a:t>
            </a:r>
            <a:r>
              <a:rPr lang="ar-SA" dirty="0" err="1" smtClean="0"/>
              <a:t>على:</a:t>
            </a:r>
            <a:endParaRPr lang="ar-SA" dirty="0" smtClean="0"/>
          </a:p>
          <a:p>
            <a:pPr fontAlgn="base"/>
            <a:r>
              <a:rPr lang="ar-SA" dirty="0" smtClean="0"/>
              <a:t/>
            </a:r>
            <a:br>
              <a:rPr lang="ar-SA" dirty="0" smtClean="0"/>
            </a:br>
            <a:endParaRPr lang="ar-SA" dirty="0" smtClean="0"/>
          </a:p>
          <a:p>
            <a:pPr fontAlgn="base"/>
            <a:r>
              <a:rPr lang="ar-SA" dirty="0" smtClean="0"/>
              <a:t> كتابة ومراجعة الواجبات المهنية.</a:t>
            </a:r>
          </a:p>
          <a:p>
            <a:pPr fontAlgn="base"/>
            <a:r>
              <a:rPr lang="ar-SA" dirty="0" smtClean="0"/>
              <a:t>تصحيح  صيغ كتابة الأعمال ذات الصلة الأكثر شيوعا.</a:t>
            </a:r>
          </a:p>
          <a:p>
            <a:pPr fontAlgn="base"/>
            <a:r>
              <a:rPr lang="ar-SA" dirty="0" smtClean="0"/>
              <a:t>تحليل المهام المركبة لتحديد </a:t>
            </a:r>
            <a:r>
              <a:rPr lang="ar-SA" dirty="0" err="1" smtClean="0"/>
              <a:t>الأهداف .</a:t>
            </a:r>
            <a:endParaRPr lang="ar-SA" dirty="0" smtClean="0"/>
          </a:p>
          <a:p>
            <a:pPr fontAlgn="base"/>
            <a:r>
              <a:rPr lang="ar-SA" dirty="0" smtClean="0"/>
              <a:t>تحديد غرض ونطاق المراسلات المكتوبة وفهمها بشكل واضح.</a:t>
            </a:r>
          </a:p>
          <a:p>
            <a:pPr fontAlgn="base"/>
            <a:r>
              <a:rPr lang="ar-SA" dirty="0" smtClean="0"/>
              <a:t>دعم البيانات التجارية ذات الصلة العامة مع تفاصيل محددة وذات </a:t>
            </a:r>
            <a:r>
              <a:rPr lang="ar-SA" smtClean="0"/>
              <a:t>الصلة.</a:t>
            </a:r>
            <a:endParaRPr lang="ar-S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3860</TotalTime>
  <Words>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53</cp:revision>
  <dcterms:created xsi:type="dcterms:W3CDTF">2015-04-10T09:16:03Z</dcterms:created>
  <dcterms:modified xsi:type="dcterms:W3CDTF">2015-04-17T10:43:47Z</dcterms:modified>
</cp:coreProperties>
</file>