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mu.edu.sa/sites/default/files/content-files/slm101_1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3000817"/>
            <a:ext cx="73813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endParaRPr lang="fr-FR" sz="12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1357318"/>
            <a:ext cx="867645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: سوف نقدم لكم لمحة عامة على أهداف المقرر كما سنقدم  لكم وصفا موجزا لنتائج التعلم الأساسية للطلبة المسجلين في </a:t>
            </a:r>
            <a:r>
              <a:rPr lang="ar-SA" dirty="0" err="1" smtClean="0"/>
              <a:t>المقرريقدم</a:t>
            </a:r>
            <a:r>
              <a:rPr lang="ar-SA" dirty="0" smtClean="0"/>
              <a:t> هذا المقرر </a:t>
            </a:r>
          </a:p>
          <a:p>
            <a:pPr fontAlgn="base"/>
            <a:r>
              <a:rPr lang="ar-SA" dirty="0" smtClean="0"/>
              <a:t/>
            </a:r>
            <a:br>
              <a:rPr lang="ar-SA" dirty="0" smtClean="0"/>
            </a:br>
            <a:endParaRPr lang="ar-SA" dirty="0" smtClean="0"/>
          </a:p>
          <a:p>
            <a:pPr fontAlgn="base"/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expected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after</a:t>
            </a:r>
            <a:r>
              <a:rPr lang="fr-FR" dirty="0" smtClean="0"/>
              <a:t> </a:t>
            </a:r>
            <a:r>
              <a:rPr lang="fr-FR" dirty="0" err="1" smtClean="0"/>
              <a:t>successfully</a:t>
            </a:r>
            <a:r>
              <a:rPr lang="fr-FR" dirty="0" smtClean="0"/>
              <a:t> </a:t>
            </a:r>
            <a:r>
              <a:rPr lang="fr-FR" dirty="0" err="1" smtClean="0"/>
              <a:t>completing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course, </a:t>
            </a:r>
            <a:r>
              <a:rPr lang="fr-FR" dirty="0" err="1" smtClean="0"/>
              <a:t>students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able to:</a:t>
            </a:r>
          </a:p>
          <a:p>
            <a:pPr fontAlgn="base"/>
            <a:r>
              <a:rPr lang="fr-FR" dirty="0" err="1" smtClean="0"/>
              <a:t>Locate</a:t>
            </a:r>
            <a:r>
              <a:rPr lang="fr-FR" dirty="0" smtClean="0"/>
              <a:t> and </a:t>
            </a:r>
            <a:r>
              <a:rPr lang="fr-FR" dirty="0" err="1" smtClean="0"/>
              <a:t>understand</a:t>
            </a:r>
            <a:r>
              <a:rPr lang="fr-FR" dirty="0" smtClean="0"/>
              <a:t> the relevant and </a:t>
            </a:r>
            <a:r>
              <a:rPr lang="fr-FR" dirty="0" err="1" smtClean="0"/>
              <a:t>useful</a:t>
            </a:r>
            <a:r>
              <a:rPr lang="fr-FR" dirty="0" smtClean="0"/>
              <a:t> information and </a:t>
            </a:r>
            <a:r>
              <a:rPr lang="fr-FR" dirty="0" err="1" smtClean="0"/>
              <a:t>ideas</a:t>
            </a:r>
            <a:r>
              <a:rPr lang="fr-FR" dirty="0" smtClean="0"/>
              <a:t> in business </a:t>
            </a:r>
            <a:r>
              <a:rPr lang="fr-FR" dirty="0" err="1" smtClean="0"/>
              <a:t>texts</a:t>
            </a:r>
            <a:r>
              <a:rPr lang="fr-FR" dirty="0" smtClean="0"/>
              <a:t> and </a:t>
            </a:r>
            <a:r>
              <a:rPr lang="fr-FR" dirty="0" err="1" smtClean="0"/>
              <a:t>materials</a:t>
            </a:r>
            <a:r>
              <a:rPr lang="fr-FR" dirty="0" smtClean="0"/>
              <a:t>.</a:t>
            </a:r>
          </a:p>
          <a:p>
            <a:pPr fontAlgn="base"/>
            <a:r>
              <a:rPr lang="fr-FR" dirty="0" err="1" smtClean="0"/>
              <a:t>Understand</a:t>
            </a:r>
            <a:r>
              <a:rPr lang="fr-FR" dirty="0" smtClean="0"/>
              <a:t> the basic concepts and </a:t>
            </a:r>
            <a:r>
              <a:rPr lang="fr-FR" dirty="0" err="1" smtClean="0"/>
              <a:t>terminology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in business </a:t>
            </a:r>
            <a:r>
              <a:rPr lang="fr-FR" dirty="0" err="1" smtClean="0"/>
              <a:t>related</a:t>
            </a:r>
            <a:r>
              <a:rPr lang="fr-FR" dirty="0" smtClean="0"/>
              <a:t> </a:t>
            </a:r>
            <a:r>
              <a:rPr lang="fr-FR" dirty="0" err="1" smtClean="0"/>
              <a:t>environment</a:t>
            </a:r>
            <a:r>
              <a:rPr lang="fr-FR" dirty="0" smtClean="0"/>
              <a:t>.</a:t>
            </a:r>
          </a:p>
          <a:p>
            <a:pPr fontAlgn="base"/>
            <a:r>
              <a:rPr lang="fr-FR" dirty="0" err="1" smtClean="0"/>
              <a:t>Develop</a:t>
            </a:r>
            <a:r>
              <a:rPr lang="fr-FR" dirty="0" smtClean="0"/>
              <a:t> </a:t>
            </a:r>
            <a:r>
              <a:rPr lang="fr-FR" dirty="0" err="1" smtClean="0"/>
              <a:t>reading</a:t>
            </a:r>
            <a:r>
              <a:rPr lang="fr-FR" dirty="0" smtClean="0"/>
              <a:t> </a:t>
            </a:r>
            <a:r>
              <a:rPr lang="fr-FR" dirty="0" err="1" smtClean="0"/>
              <a:t>related</a:t>
            </a:r>
            <a:r>
              <a:rPr lang="fr-FR" dirty="0" smtClean="0"/>
              <a:t> </a:t>
            </a:r>
            <a:r>
              <a:rPr lang="fr-FR" dirty="0" err="1" smtClean="0"/>
              <a:t>skills</a:t>
            </a:r>
            <a:r>
              <a:rPr lang="fr-FR" dirty="0" smtClean="0"/>
              <a:t> i.e. </a:t>
            </a:r>
            <a:r>
              <a:rPr lang="fr-FR" dirty="0" err="1" smtClean="0"/>
              <a:t>skimming</a:t>
            </a:r>
            <a:r>
              <a:rPr lang="fr-FR" dirty="0" smtClean="0"/>
              <a:t>, scanning, </a:t>
            </a:r>
            <a:r>
              <a:rPr lang="fr-FR" dirty="0" err="1" smtClean="0"/>
              <a:t>predicting</a:t>
            </a:r>
            <a:r>
              <a:rPr lang="fr-FR" dirty="0" smtClean="0"/>
              <a:t> and </a:t>
            </a:r>
            <a:r>
              <a:rPr lang="fr-FR" dirty="0" err="1" smtClean="0"/>
              <a:t>making</a:t>
            </a:r>
            <a:r>
              <a:rPr lang="fr-FR" dirty="0" smtClean="0"/>
              <a:t> </a:t>
            </a:r>
            <a:r>
              <a:rPr lang="fr-FR" dirty="0" err="1" smtClean="0"/>
              <a:t>inferences</a:t>
            </a:r>
            <a:r>
              <a:rPr lang="fr-FR" dirty="0" smtClean="0"/>
              <a:t> to </a:t>
            </a:r>
            <a:r>
              <a:rPr lang="fr-FR" dirty="0" err="1" smtClean="0"/>
              <a:t>increase</a:t>
            </a:r>
            <a:r>
              <a:rPr lang="fr-FR" dirty="0" smtClean="0"/>
              <a:t> speed of </a:t>
            </a:r>
            <a:r>
              <a:rPr lang="fr-FR" dirty="0" err="1" smtClean="0"/>
              <a:t>reading</a:t>
            </a:r>
            <a:r>
              <a:rPr lang="fr-FR" dirty="0" smtClean="0"/>
              <a:t>.</a:t>
            </a:r>
          </a:p>
          <a:p>
            <a:pPr fontAlgn="base"/>
            <a:r>
              <a:rPr lang="fr-FR" dirty="0" err="1" smtClean="0"/>
              <a:t>Make</a:t>
            </a:r>
            <a:r>
              <a:rPr lang="fr-FR" dirty="0" smtClean="0"/>
              <a:t> </a:t>
            </a:r>
            <a:r>
              <a:rPr lang="fr-FR" dirty="0" err="1" smtClean="0"/>
              <a:t>logical</a:t>
            </a:r>
            <a:r>
              <a:rPr lang="fr-FR" dirty="0" smtClean="0"/>
              <a:t> conclusions </a:t>
            </a:r>
            <a:r>
              <a:rPr lang="fr-FR" dirty="0" err="1" smtClean="0"/>
              <a:t>based</a:t>
            </a:r>
            <a:r>
              <a:rPr lang="fr-FR" dirty="0" smtClean="0"/>
              <a:t> on the </a:t>
            </a:r>
            <a:r>
              <a:rPr lang="fr-FR" dirty="0" err="1" smtClean="0"/>
              <a:t>material</a:t>
            </a:r>
            <a:r>
              <a:rPr lang="fr-FR" dirty="0" smtClean="0"/>
              <a:t> </a:t>
            </a:r>
            <a:r>
              <a:rPr lang="fr-FR" dirty="0" err="1" smtClean="0"/>
              <a:t>read</a:t>
            </a:r>
            <a:r>
              <a:rPr lang="fr-FR" dirty="0" smtClean="0"/>
              <a:t>.</a:t>
            </a:r>
          </a:p>
          <a:p>
            <a:pPr fontAlgn="base"/>
            <a:r>
              <a:rPr lang="fr-FR" dirty="0" err="1" smtClean="0"/>
              <a:t>Find</a:t>
            </a:r>
            <a:r>
              <a:rPr lang="fr-FR" dirty="0" smtClean="0"/>
              <a:t> </a:t>
            </a:r>
            <a:r>
              <a:rPr lang="fr-FR" dirty="0" err="1" smtClean="0"/>
              <a:t>implied</a:t>
            </a:r>
            <a:r>
              <a:rPr lang="fr-FR" dirty="0" smtClean="0"/>
              <a:t> main </a:t>
            </a:r>
            <a:r>
              <a:rPr lang="fr-FR" dirty="0" err="1" smtClean="0"/>
              <a:t>ideas</a:t>
            </a:r>
            <a:r>
              <a:rPr lang="fr-FR" dirty="0" smtClean="0"/>
              <a:t> in </a:t>
            </a:r>
            <a:r>
              <a:rPr lang="fr-FR" dirty="0" err="1" smtClean="0"/>
              <a:t>written</a:t>
            </a:r>
            <a:r>
              <a:rPr lang="fr-FR" dirty="0" smtClean="0"/>
              <a:t> </a:t>
            </a:r>
            <a:r>
              <a:rPr lang="fr-FR" dirty="0" err="1" smtClean="0"/>
              <a:t>assignments</a:t>
            </a:r>
            <a:r>
              <a:rPr lang="fr-FR" smtClean="0"/>
              <a:t>.</a:t>
            </a:r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3758</TotalTime>
  <Words>0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52</cp:revision>
  <dcterms:created xsi:type="dcterms:W3CDTF">2015-04-10T09:16:03Z</dcterms:created>
  <dcterms:modified xsi:type="dcterms:W3CDTF">2015-04-17T09:01:03Z</dcterms:modified>
</cp:coreProperties>
</file>