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57318"/>
            <a:ext cx="86764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: سوف نقدم لكم لمحة عامة على أهداف المقرر كما سنقدم  لكم وصفا موجزا لنتائج التعلم الأساسية للطلبة المسجلين في </a:t>
            </a:r>
            <a:r>
              <a:rPr lang="ar-SA" dirty="0" err="1" smtClean="0"/>
              <a:t>المقرريقدم</a:t>
            </a:r>
            <a:r>
              <a:rPr lang="ar-SA" dirty="0" smtClean="0"/>
              <a:t> هذا المقرر </a:t>
            </a:r>
          </a:p>
          <a:p>
            <a:pPr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fontAlgn="base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successfully</a:t>
            </a:r>
            <a:r>
              <a:rPr lang="fr-FR" dirty="0" smtClean="0"/>
              <a:t> </a:t>
            </a:r>
            <a:r>
              <a:rPr lang="fr-FR" dirty="0" err="1" smtClean="0"/>
              <a:t>completing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course, 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to:</a:t>
            </a:r>
          </a:p>
          <a:p>
            <a:pPr fontAlgn="base"/>
            <a:r>
              <a:rPr lang="fr-FR" dirty="0" err="1" smtClean="0"/>
              <a:t>Locate</a:t>
            </a:r>
            <a:r>
              <a:rPr lang="fr-FR" dirty="0" smtClean="0"/>
              <a:t> and </a:t>
            </a:r>
            <a:r>
              <a:rPr lang="fr-FR" dirty="0" err="1" smtClean="0"/>
              <a:t>understand</a:t>
            </a:r>
            <a:r>
              <a:rPr lang="fr-FR" dirty="0" smtClean="0"/>
              <a:t> the relevant and </a:t>
            </a:r>
            <a:r>
              <a:rPr lang="fr-FR" dirty="0" err="1" smtClean="0"/>
              <a:t>useful</a:t>
            </a:r>
            <a:r>
              <a:rPr lang="fr-FR" dirty="0" smtClean="0"/>
              <a:t> information and </a:t>
            </a:r>
            <a:r>
              <a:rPr lang="fr-FR" dirty="0" err="1" smtClean="0"/>
              <a:t>ideas</a:t>
            </a:r>
            <a:r>
              <a:rPr lang="fr-FR" dirty="0" smtClean="0"/>
              <a:t> in business </a:t>
            </a:r>
            <a:r>
              <a:rPr lang="fr-FR" dirty="0" err="1" smtClean="0"/>
              <a:t>texts</a:t>
            </a:r>
            <a:r>
              <a:rPr lang="fr-FR" dirty="0" smtClean="0"/>
              <a:t> and </a:t>
            </a:r>
            <a:r>
              <a:rPr lang="fr-FR" dirty="0" err="1" smtClean="0"/>
              <a:t>materials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err="1" smtClean="0"/>
              <a:t>Understand</a:t>
            </a:r>
            <a:r>
              <a:rPr lang="fr-FR" dirty="0" smtClean="0"/>
              <a:t> the basic concepts and </a:t>
            </a:r>
            <a:r>
              <a:rPr lang="fr-FR" dirty="0" err="1" smtClean="0"/>
              <a:t>terminology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business </a:t>
            </a:r>
            <a:r>
              <a:rPr lang="fr-FR" dirty="0" err="1" smtClean="0"/>
              <a:t>related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r>
              <a:rPr lang="fr-FR" dirty="0" smtClean="0"/>
              <a:t> i.e. </a:t>
            </a:r>
            <a:r>
              <a:rPr lang="fr-FR" dirty="0" err="1" smtClean="0"/>
              <a:t>skimming</a:t>
            </a:r>
            <a:r>
              <a:rPr lang="fr-FR" dirty="0" smtClean="0"/>
              <a:t>, scanning, </a:t>
            </a:r>
            <a:r>
              <a:rPr lang="fr-FR" dirty="0" err="1" smtClean="0"/>
              <a:t>predicting</a:t>
            </a:r>
            <a:r>
              <a:rPr lang="fr-FR" dirty="0" smtClean="0"/>
              <a:t> and </a:t>
            </a:r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inferences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speed of </a:t>
            </a:r>
            <a:r>
              <a:rPr lang="fr-FR" dirty="0" err="1" smtClean="0"/>
              <a:t>reading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logical</a:t>
            </a:r>
            <a:r>
              <a:rPr lang="fr-FR" dirty="0" smtClean="0"/>
              <a:t> conclusions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material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.</a:t>
            </a:r>
          </a:p>
          <a:p>
            <a:pPr fontAlgn="base"/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implied</a:t>
            </a:r>
            <a:r>
              <a:rPr lang="fr-FR" dirty="0" smtClean="0"/>
              <a:t> main </a:t>
            </a:r>
            <a:r>
              <a:rPr lang="fr-FR" dirty="0" err="1" smtClean="0"/>
              <a:t>ideas</a:t>
            </a:r>
            <a:r>
              <a:rPr lang="fr-FR" dirty="0" smtClean="0"/>
              <a:t> in </a:t>
            </a:r>
            <a:r>
              <a:rPr lang="fr-FR" dirty="0" err="1" smtClean="0"/>
              <a:t>written</a:t>
            </a:r>
            <a:r>
              <a:rPr lang="fr-FR" dirty="0" smtClean="0"/>
              <a:t> </a:t>
            </a:r>
            <a:r>
              <a:rPr lang="fr-FR" dirty="0" err="1" smtClean="0"/>
              <a:t>assignments</a:t>
            </a:r>
            <a:r>
              <a:rPr lang="fr-FR" smtClean="0"/>
              <a:t>.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52</cp:revision>
  <dcterms:created xsi:type="dcterms:W3CDTF">2015-04-10T09:16:03Z</dcterms:created>
  <dcterms:modified xsi:type="dcterms:W3CDTF">2015-04-17T09:01:03Z</dcterms:modified>
</cp:coreProperties>
</file>