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9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16/04/2015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16/04/2015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16/04/2015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16/04/2015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16/04/2015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16/04/2015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16/04/2015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16/04/2015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16/04/2015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16/04/2015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16/04/2015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522D7-1C07-4266-AFA2-5AA3AFDFD606}" type="datetimeFigureOut">
              <a:rPr lang="fr-FR" smtClean="0"/>
              <a:pPr/>
              <a:t>16/04/2015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251520" y="2917975"/>
            <a:ext cx="860444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t"/>
            <a:endParaRPr lang="fr-FR" sz="1200" dirty="0" smtClean="0"/>
          </a:p>
          <a:p>
            <a:pPr fontAlgn="t"/>
            <a:r>
              <a:rPr lang="fr-FR" sz="1200" dirty="0" smtClean="0"/>
              <a:t> </a:t>
            </a:r>
          </a:p>
          <a:p>
            <a:pPr fontAlgn="t"/>
            <a:r>
              <a:rPr lang="fr-FR" sz="1200" b="1" dirty="0" smtClean="0"/>
              <a:t> </a:t>
            </a:r>
          </a:p>
          <a:p>
            <a:pPr rtl="1"/>
            <a:r>
              <a:rPr lang="en-US" sz="1200" dirty="0" smtClean="0"/>
              <a:t> </a:t>
            </a:r>
            <a:endParaRPr lang="fr-FR" sz="1200" dirty="0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1259632" y="1661991"/>
            <a:ext cx="7381328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r" fontAlgn="base"/>
            <a:r>
              <a:rPr lang="ar-SA" sz="1200" b="1" dirty="0" smtClean="0"/>
              <a:t/>
            </a:r>
            <a:br>
              <a:rPr lang="ar-SA" sz="1200" b="1" dirty="0" smtClean="0"/>
            </a:br>
            <a:r>
              <a:rPr lang="ar-SA" sz="1200" b="1" dirty="0" smtClean="0"/>
              <a:t>توصيف المقرر</a:t>
            </a:r>
            <a:endParaRPr lang="ar-SA" sz="1200" dirty="0" smtClean="0"/>
          </a:p>
          <a:p>
            <a:pPr algn="r" fontAlgn="base"/>
            <a:r>
              <a:rPr lang="ar-SA" sz="1200" dirty="0" smtClean="0"/>
              <a:t>يهدف هذا المقرر إلى  تزويد الطالب بالمبادئ العامة للكتابة على مستوى الفقرة </a:t>
            </a:r>
            <a:r>
              <a:rPr lang="ar-SA" sz="1200" dirty="0" err="1" smtClean="0"/>
              <a:t>والمقال.</a:t>
            </a:r>
            <a:r>
              <a:rPr lang="ar-SA" sz="1200" dirty="0" smtClean="0"/>
              <a:t>  وتتلخص هذه المبادئ في جمع الأفكار وترتيبها واختيار الجملة أو الفقرة الرئيسة المناسبة كمقدمة ثم الجمل أو الفقرات الداعمة كجوهر موضوع وكذلك اختيار الخاتمة المناسبة إن كان الأمر يتعلق بكتابة </a:t>
            </a:r>
            <a:r>
              <a:rPr lang="ar-SA" sz="1200" dirty="0" err="1" smtClean="0"/>
              <a:t>مقال.</a:t>
            </a:r>
            <a:r>
              <a:rPr lang="ar-SA" sz="1200" dirty="0" smtClean="0"/>
              <a:t>  ويتم التركيز في هذا المقرر بصفة خاصة على مهارة الكتابة الفنية في مجال الأعمال ويتضمن ذلك التأكيد على انتقاء المفردات المناسبة مع الحرص على تحييد التأثر باللغة الأم.</a:t>
            </a:r>
          </a:p>
          <a:p>
            <a:pPr algn="r" fontAlgn="base"/>
            <a:r>
              <a:rPr lang="ar-SA" sz="1200" dirty="0" smtClean="0"/>
              <a:t/>
            </a:r>
            <a:br>
              <a:rPr lang="ar-SA" sz="1200" dirty="0" smtClean="0"/>
            </a:br>
            <a:endParaRPr lang="ar-SA" sz="1200" dirty="0" smtClean="0"/>
          </a:p>
          <a:p>
            <a:pPr algn="r" fontAlgn="base"/>
            <a:r>
              <a:rPr lang="ar-SA" sz="1200" dirty="0" smtClean="0"/>
              <a:t/>
            </a:r>
            <a:br>
              <a:rPr lang="ar-SA" sz="1200" dirty="0" smtClean="0"/>
            </a:br>
            <a:endParaRPr lang="ar-SA" sz="1200" dirty="0" smtClean="0"/>
          </a:p>
          <a:p>
            <a:pPr algn="r" fontAlgn="base"/>
            <a:r>
              <a:rPr lang="ar-SA" sz="1200" b="1" dirty="0" smtClean="0"/>
              <a:t>أهداف المقرر</a:t>
            </a:r>
          </a:p>
          <a:p>
            <a:pPr algn="r" fontAlgn="base"/>
            <a:r>
              <a:rPr lang="ar-SA" sz="1200" dirty="0" smtClean="0"/>
              <a:t> بعد الانتهاء من هذه المقرر سوف يكون الطلاب  قادرا </a:t>
            </a:r>
            <a:r>
              <a:rPr lang="ar-SA" sz="1200" dirty="0" err="1" smtClean="0"/>
              <a:t>على:</a:t>
            </a:r>
            <a:endParaRPr lang="ar-SA" sz="1200" dirty="0" smtClean="0"/>
          </a:p>
          <a:p>
            <a:pPr algn="r" fontAlgn="base"/>
            <a:r>
              <a:rPr lang="ar-SA" sz="1200" dirty="0" smtClean="0"/>
              <a:t>كتابة جمل صحيحة </a:t>
            </a:r>
            <a:r>
              <a:rPr lang="ar-SA" sz="1200" dirty="0" err="1" smtClean="0"/>
              <a:t>نحويا.</a:t>
            </a:r>
            <a:r>
              <a:rPr lang="ar-SA" sz="1200" dirty="0" smtClean="0"/>
              <a:t/>
            </a:r>
            <a:br>
              <a:rPr lang="ar-SA" sz="1200" dirty="0" smtClean="0"/>
            </a:br>
            <a:endParaRPr lang="ar-SA" sz="1200" dirty="0" smtClean="0"/>
          </a:p>
          <a:p>
            <a:pPr algn="r" fontAlgn="base"/>
            <a:r>
              <a:rPr lang="ar-SA" sz="1200" dirty="0" smtClean="0"/>
              <a:t>تأليف فقرات فعالة ومنظمة تنظيما جيدا.</a:t>
            </a:r>
          </a:p>
          <a:p>
            <a:pPr algn="r" fontAlgn="base"/>
            <a:r>
              <a:rPr lang="ar-SA" sz="1200" dirty="0" smtClean="0"/>
              <a:t>فهم واستخدام التراكيب النحوية بشكل فعال في </a:t>
            </a:r>
            <a:r>
              <a:rPr lang="ar-SA" sz="1200" dirty="0" err="1" smtClean="0"/>
              <a:t>الكتابة .</a:t>
            </a:r>
            <a:endParaRPr lang="ar-SA" sz="1200" dirty="0" smtClean="0"/>
          </a:p>
          <a:p>
            <a:pPr algn="r" fontAlgn="base"/>
            <a:r>
              <a:rPr lang="ar-SA" sz="1200" dirty="0" smtClean="0"/>
              <a:t>التواصل مع الآخرين بالكتابة لتوفير المعلومات والأفكار بدقة.</a:t>
            </a:r>
            <a:endParaRPr lang="ar-SA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3070</TotalTime>
  <Words>0</Words>
  <Application>Microsoft Office PowerPoint</Application>
  <PresentationFormat>Affichage à l'écran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47</cp:revision>
  <dcterms:created xsi:type="dcterms:W3CDTF">2015-04-10T09:16:03Z</dcterms:created>
  <dcterms:modified xsi:type="dcterms:W3CDTF">2015-04-16T15:22:44Z</dcterms:modified>
</cp:coreProperties>
</file>