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16/04/2015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16/04/2015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2077489"/>
            <a:ext cx="7381328"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fontAlgn="t"/>
            <a:r>
              <a:rPr lang="ar-SA" sz="1200" b="1" dirty="0" smtClean="0"/>
              <a:t>توصيف المقرر</a:t>
            </a:r>
            <a:endParaRPr lang="fr-FR" sz="1200" b="1" dirty="0" smtClean="0"/>
          </a:p>
          <a:p>
            <a:pPr algn="r" fontAlgn="base"/>
            <a:r>
              <a:rPr lang="ar-SA" sz="1200" dirty="0" smtClean="0"/>
              <a:t>يهدف المقرر إلى تزويد الطالب بالمهارات والاستراتيجيات الأساسية للقراءة  بحيث يتم انتقاء النصوص في مجالات عامة مختلفة ويحتوي المقرر عددا كبيرا من المفردات اللغوية  ويشدد على مهارة القراءة بغرض استخلاص الأفكار العامة بدلا من القراءة كلمة بكلمة، كما يدرب الطلاب أيضا على الاستنتاج وتلخيص الأفكار العامة للنص المقروء.</a:t>
            </a:r>
            <a:endParaRPr lang="fr-FR" sz="1200" dirty="0" smtClean="0"/>
          </a:p>
          <a:p>
            <a:pPr algn="r" fontAlgn="base"/>
            <a:r>
              <a:rPr lang="ar-SA" sz="1200" dirty="0" smtClean="0"/>
              <a:t> </a:t>
            </a:r>
            <a:endParaRPr lang="fr-FR" sz="1200" dirty="0" smtClean="0"/>
          </a:p>
          <a:p>
            <a:pPr algn="r" fontAlgn="base"/>
            <a:r>
              <a:rPr lang="ar-SA" sz="1200" b="1" dirty="0" smtClean="0"/>
              <a:t>أهداف المقرر</a:t>
            </a:r>
            <a:endParaRPr lang="fr-FR" sz="1200" b="1" dirty="0" smtClean="0"/>
          </a:p>
          <a:p>
            <a:pPr algn="r" fontAlgn="base"/>
            <a:r>
              <a:rPr lang="ar-SA" sz="1200" dirty="0" err="1" smtClean="0"/>
              <a:t>1.</a:t>
            </a:r>
            <a:r>
              <a:rPr lang="ar-SA" sz="1200" dirty="0" smtClean="0"/>
              <a:t> تطوير المهارات المتعلقة بالقراءة كالقراءة السريعة  و </a:t>
            </a:r>
            <a:r>
              <a:rPr lang="ar-SA" sz="1200" dirty="0" err="1" smtClean="0"/>
              <a:t>التلخيص .</a:t>
            </a:r>
            <a:endParaRPr lang="fr-FR" sz="1200" dirty="0" smtClean="0"/>
          </a:p>
          <a:p>
            <a:pPr algn="r" fontAlgn="base"/>
            <a:r>
              <a:rPr lang="ar-SA" sz="1200" dirty="0" err="1" smtClean="0"/>
              <a:t>2.</a:t>
            </a:r>
            <a:r>
              <a:rPr lang="ar-SA" sz="1200" dirty="0" smtClean="0"/>
              <a:t> التركيز على تطوير مهارات الفهم من خلال </a:t>
            </a:r>
            <a:r>
              <a:rPr lang="ar-SA" sz="1200" dirty="0" err="1" smtClean="0"/>
              <a:t>السياق .</a:t>
            </a:r>
            <a:endParaRPr lang="fr-FR" sz="1200" dirty="0" smtClean="0"/>
          </a:p>
          <a:p>
            <a:pPr algn="r" fontAlgn="base"/>
            <a:r>
              <a:rPr lang="ar-SA" sz="1200" dirty="0" smtClean="0"/>
              <a:t>3.اختيار الموضوع ا لمناسب و الفكرة الأساسية للقطعة.</a:t>
            </a:r>
            <a:endParaRPr lang="fr-FR" sz="1200" dirty="0" smtClean="0"/>
          </a:p>
          <a:p>
            <a:pPr algn="r" fontAlgn="base"/>
            <a:r>
              <a:rPr lang="ar-SA" sz="1200" dirty="0" err="1" smtClean="0"/>
              <a:t>4.</a:t>
            </a:r>
            <a:r>
              <a:rPr lang="ar-SA" sz="1200" dirty="0" smtClean="0"/>
              <a:t> إيجاد الكلمات الدلالية والحقائق المهمة.</a:t>
            </a:r>
            <a:endParaRPr lang="fr-FR" sz="1200" dirty="0" smtClean="0"/>
          </a:p>
          <a:p>
            <a:pPr algn="r" fontAlgn="base"/>
            <a:r>
              <a:rPr lang="ar-SA" sz="1200" dirty="0" err="1" smtClean="0"/>
              <a:t>5.</a:t>
            </a:r>
            <a:r>
              <a:rPr lang="ar-SA" sz="1200" dirty="0" smtClean="0"/>
              <a:t> فهم معنــى الكلمة من خلال سياق الجملة.</a:t>
            </a:r>
            <a:endParaRPr lang="fr-FR" sz="1200" dirty="0" smtClean="0"/>
          </a:p>
          <a:p>
            <a:pPr algn="r" fontAlgn="base"/>
            <a:r>
              <a:rPr lang="ar-SA" sz="1200" dirty="0" smtClean="0"/>
              <a:t>6.تدريب الطالب على القراءة بشكل فعال.</a:t>
            </a:r>
            <a:endParaRPr lang="fr-FR" sz="1200" dirty="0" smtClean="0"/>
          </a:p>
          <a:p>
            <a:pPr algn="r" fontAlgn="t"/>
            <a:endParaRPr lang="ar-SA"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2851</TotalTime>
  <Words>11</Words>
  <Application>Microsoft Office PowerPoint</Application>
  <PresentationFormat>Affichage à l'écran (4:3)</PresentationFormat>
  <Paragraphs>14</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46</cp:revision>
  <dcterms:created xsi:type="dcterms:W3CDTF">2015-04-10T09:16:03Z</dcterms:created>
  <dcterms:modified xsi:type="dcterms:W3CDTF">2015-04-16T11:43:53Z</dcterms:modified>
</cp:coreProperties>
</file>