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1477324"/>
            <a:ext cx="738132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rtl="1" fontAlgn="base"/>
            <a:r>
              <a:rPr lang="ar-SA" sz="1200" b="1" dirty="0" smtClean="0"/>
              <a:t>  أهداف </a:t>
            </a:r>
            <a:r>
              <a:rPr lang="ar-SA" sz="1200" b="1" dirty="0" err="1" smtClean="0"/>
              <a:t>المقرر:</a:t>
            </a:r>
            <a:endParaRPr lang="ar-SA" sz="1200" b="1" dirty="0" smtClean="0"/>
          </a:p>
          <a:p>
            <a:pPr rtl="1" fontAlgn="base"/>
            <a:r>
              <a:rPr lang="ar-SA" sz="1200" dirty="0" smtClean="0"/>
              <a:t>يهدف هذا المقرر إلى تنمية مهارات التعلم والتفكير والبحث لدى الطالبات، وتطبيقهم تلك المهارات في حياتهم الجامعية والعملية.</a:t>
            </a:r>
          </a:p>
          <a:p>
            <a:pPr rtl="1" fontAlgn="base"/>
            <a:r>
              <a:rPr lang="ar-SA" sz="1200" dirty="0" smtClean="0"/>
              <a:t/>
            </a:r>
            <a:br>
              <a:rPr lang="ar-SA" sz="1200" dirty="0" smtClean="0"/>
            </a:br>
            <a:endParaRPr lang="ar-SA" sz="1200" dirty="0" smtClean="0"/>
          </a:p>
          <a:p>
            <a:pPr rtl="1" fontAlgn="base"/>
            <a:r>
              <a:rPr lang="ar-SA" sz="1200" b="1" dirty="0" smtClean="0"/>
              <a:t>مخرجات </a:t>
            </a:r>
            <a:r>
              <a:rPr lang="ar-SA" sz="1200" b="1" dirty="0" err="1" smtClean="0"/>
              <a:t>المقرر:</a:t>
            </a:r>
            <a:endParaRPr lang="ar-SA" sz="1200" b="1" dirty="0" smtClean="0"/>
          </a:p>
          <a:p>
            <a:pPr rtl="1" fontAlgn="base"/>
            <a:r>
              <a:rPr lang="ar-SA" sz="1200" dirty="0" smtClean="0"/>
              <a:t>يتوقع من الطالبة بعد الانتهاء من دراسة هذا </a:t>
            </a:r>
            <a:r>
              <a:rPr lang="ar-SA" sz="1200" dirty="0" err="1" smtClean="0"/>
              <a:t>المقرر </a:t>
            </a:r>
            <a:r>
              <a:rPr lang="ar-SA" sz="1200" dirty="0" smtClean="0"/>
              <a:t>– بإذن الله- أن تكون </a:t>
            </a:r>
            <a:r>
              <a:rPr lang="ar-SA" sz="1200" dirty="0" err="1" smtClean="0"/>
              <a:t>قادرةعلى:</a:t>
            </a:r>
            <a:endParaRPr lang="ar-SA" sz="1200" dirty="0" smtClean="0"/>
          </a:p>
          <a:p>
            <a:pPr rtl="1" fontAlgn="base"/>
            <a:r>
              <a:rPr lang="ar-SA" sz="1200" dirty="0" smtClean="0"/>
              <a:t>1)    توظيف مهارة الاستذكار الفعال في حياته الجامعية.</a:t>
            </a:r>
          </a:p>
          <a:p>
            <a:pPr rtl="1" fontAlgn="base"/>
            <a:r>
              <a:rPr lang="ar-SA" sz="1200" dirty="0" smtClean="0"/>
              <a:t>2)    التمييز بين مهارات معالجة المعلومات في الاستذكار.</a:t>
            </a:r>
          </a:p>
          <a:p>
            <a:pPr rtl="1" fontAlgn="base"/>
            <a:r>
              <a:rPr lang="ar-SA" sz="1200" dirty="0" smtClean="0"/>
              <a:t>3)  تطبيق مهارات معالجة المعلومات، والتلخيص، وتدوين المعلومات المهمة من المحاضر، والخرائط الذهنية في التعلم.</a:t>
            </a:r>
          </a:p>
          <a:p>
            <a:pPr rtl="1" fontAlgn="base"/>
            <a:r>
              <a:rPr lang="ar-SA" sz="1200" dirty="0" smtClean="0"/>
              <a:t>4)    استخدام إستراتيجيات القراءة السريعة في دراسته الجامعية.</a:t>
            </a:r>
          </a:p>
          <a:p>
            <a:pPr rtl="1" fontAlgn="base"/>
            <a:r>
              <a:rPr lang="ar-SA" sz="1200" dirty="0" smtClean="0"/>
              <a:t>5)  توظيف معرفته بمهارة إدارة الاختبار، منذ اليوم الأول في الفصل الدراسي، وحتى خروجه من قاعة الاختبار.</a:t>
            </a:r>
          </a:p>
          <a:p>
            <a:pPr rtl="1" fontAlgn="base"/>
            <a:r>
              <a:rPr lang="ar-SA" sz="1200" dirty="0" smtClean="0"/>
              <a:t>6)    التمييز بين أدوات البحث العلمي.</a:t>
            </a:r>
          </a:p>
          <a:p>
            <a:pPr rtl="1" fontAlgn="base"/>
            <a:r>
              <a:rPr lang="ar-SA" sz="1200" dirty="0" smtClean="0"/>
              <a:t>7)    توظيف مجالات البحث عن المعلومات في إعداد البحوث العلمية.</a:t>
            </a:r>
          </a:p>
          <a:p>
            <a:pPr rtl="1" fontAlgn="base"/>
            <a:r>
              <a:rPr lang="ar-SA" sz="1200" dirty="0" smtClean="0"/>
              <a:t>8)    تطبيق مهارات كتابة البحث العلمي في دراسته الجامعية، وفقاً لعناصر كتابة البحوث.</a:t>
            </a:r>
          </a:p>
          <a:p>
            <a:pPr rtl="1" fontAlgn="base"/>
            <a:r>
              <a:rPr lang="ar-SA" sz="1200" dirty="0" smtClean="0"/>
              <a:t>9)    المقارنة بين مهارات التفكير الناقد ومهارات التفكير الإبداعي.</a:t>
            </a:r>
          </a:p>
          <a:p>
            <a:pPr rtl="1" fontAlgn="base"/>
            <a:r>
              <a:rPr lang="ar-SA" sz="1200" dirty="0" smtClean="0"/>
              <a:t>10)  توظيف مهارات التفكير في حياته العملية.</a:t>
            </a:r>
          </a:p>
          <a:p>
            <a:pPr rtl="1" fontAlgn="base"/>
            <a:r>
              <a:rPr lang="ar-SA" sz="1200" dirty="0" smtClean="0"/>
              <a:t>11)  توظيف برامج التفكير في حياته العملية.</a:t>
            </a:r>
          </a:p>
          <a:p>
            <a:r>
              <a:rPr lang="ar-SA" sz="1200" smtClean="0"/>
              <a:t/>
            </a:r>
            <a:br>
              <a:rPr lang="ar-SA" sz="1200" smtClean="0"/>
            </a:br>
            <a:endParaRPr lang="fr-FR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3098</TotalTime>
  <Words>0</Words>
  <Application>Microsoft Office PowerPoint</Application>
  <PresentationFormat>Affichage à l'écran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49</cp:revision>
  <dcterms:created xsi:type="dcterms:W3CDTF">2015-04-10T09:16:03Z</dcterms:created>
  <dcterms:modified xsi:type="dcterms:W3CDTF">2015-04-16T22:01:05Z</dcterms:modified>
</cp:coreProperties>
</file>