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17/04/2015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faculty.mu.edu.sa/malsolai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539552" y="608585"/>
            <a:ext cx="319677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  <a:hlinkClick r:id="rId2"/>
              </a:rPr>
              <a:t>http://faculty.mu.edu.sa/malsolaim</a:t>
            </a:r>
            <a:endParaRPr kumimoji="0" lang="fr-FR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2" name="Imag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2708920"/>
            <a:ext cx="5276850" cy="160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127</cp:revision>
  <dcterms:created xsi:type="dcterms:W3CDTF">2015-04-10T09:16:03Z</dcterms:created>
  <dcterms:modified xsi:type="dcterms:W3CDTF">2015-04-19T10:33:39Z</dcterms:modified>
</cp:coreProperties>
</file>