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74" r:id="rId6"/>
    <p:sldId id="275" r:id="rId7"/>
    <p:sldId id="276" r:id="rId8"/>
    <p:sldId id="278" r:id="rId9"/>
    <p:sldId id="277" r:id="rId10"/>
    <p:sldId id="264" r:id="rId11"/>
    <p:sldId id="279" r:id="rId12"/>
    <p:sldId id="280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08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624A2-E462-4179-9658-1CD718D8EEC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510F1-C932-4A8A-B7F5-2EE2AAC9ED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548C49-EF7B-4E86-8496-B1A5A126828B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856B09-D18F-4D4E-8EED-3EB78DEB69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Metabolism of HDL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696" cy="1752600"/>
          </a:xfrm>
        </p:spPr>
        <p:txBody>
          <a:bodyPr/>
          <a:lstStyle/>
          <a:p>
            <a:pPr algn="ctr"/>
            <a:r>
              <a:rPr lang="en-US" dirty="0" smtClean="0"/>
              <a:t>Dr Abdul Lateef</a:t>
            </a:r>
          </a:p>
          <a:p>
            <a:pPr algn="ctr"/>
            <a:r>
              <a:rPr lang="en-US" dirty="0" smtClean="0"/>
              <a:t>Assistant professor</a:t>
            </a:r>
          </a:p>
          <a:p>
            <a:pPr algn="ctr"/>
            <a:r>
              <a:rPr lang="en-US" dirty="0" smtClean="0"/>
              <a:t>Dept of Biochemistry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significance of </a:t>
            </a:r>
            <a:r>
              <a:rPr lang="en-US" dirty="0" smtClean="0"/>
              <a:t>HDL</a:t>
            </a:r>
            <a:endParaRPr lang="en-US" dirty="0"/>
          </a:p>
        </p:txBody>
      </p:sp>
      <p:pic>
        <p:nvPicPr>
          <p:cNvPr id="5122" name="Picture 2" descr="http://www.nature.com/nrcardio/journal/v10/n2/images/nrcardio.2012.182-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52549"/>
            <a:ext cx="8382000" cy="5390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://3.bp.blogspot.com/-lqSYY9whXvo/UgINq5DpUVI/AAAAAAAARfY/r6ki4yi4kYk/s1600/lipid+profi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66800"/>
            <a:ext cx="7921625" cy="5486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oocities.org/heartland/ridge/4839/statin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01741"/>
            <a:ext cx="6854825" cy="5575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7924800" cy="3505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HDL </a:t>
            </a:r>
            <a:r>
              <a:rPr lang="en-US" dirty="0" smtClean="0"/>
              <a:t>transports </a:t>
            </a:r>
            <a:r>
              <a:rPr lang="en-US" dirty="0" smtClean="0"/>
              <a:t>cholesterol from peripheral tissues to the liver.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major </a:t>
            </a:r>
            <a:r>
              <a:rPr lang="en-US" dirty="0" err="1" smtClean="0"/>
              <a:t>apoproteins</a:t>
            </a:r>
            <a:r>
              <a:rPr lang="en-US" dirty="0" smtClean="0"/>
              <a:t> in HDL are Apo A1</a:t>
            </a:r>
            <a:r>
              <a:rPr lang="en-US" dirty="0" smtClean="0"/>
              <a:t>, </a:t>
            </a:r>
            <a:r>
              <a:rPr lang="en-US" dirty="0" smtClean="0"/>
              <a:t>Apo A2, Apo C and Apo 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HDL serves as a plasma reservoir of Apo C and Apo E which can be transferred to VLDL and </a:t>
            </a:r>
            <a:r>
              <a:rPr lang="en-US" dirty="0" err="1" smtClean="0"/>
              <a:t>chylomicrons</a:t>
            </a:r>
            <a:r>
              <a:rPr lang="en-US" dirty="0" smtClean="0"/>
              <a:t> and back.</a:t>
            </a:r>
            <a:endParaRPr lang="en-US" dirty="0"/>
          </a:p>
        </p:txBody>
      </p:sp>
      <p:pic>
        <p:nvPicPr>
          <p:cNvPr id="16386" name="Picture 2" descr="http://www.jctonic.com/email/SOS_02_16_2004/Images/LDL%5b1%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0208" y="0"/>
            <a:ext cx="4639992" cy="288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ffhi.ucdavis.edu/prog/lnp/proj/comp/hdlco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4" y="1219200"/>
            <a:ext cx="8000996" cy="5333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0" y="5435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Structure of HDL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Metabolism of HDL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1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intestinal cells synthesize components of HDL and release into blood.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nascent HDL in plasma are discoid in shape.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free cholesterol derived from peripheral tissues cells are taken up by the HDL.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apo</a:t>
            </a:r>
            <a:r>
              <a:rPr lang="en-US" dirty="0" smtClean="0"/>
              <a:t> A1 of HDL activates LCAT present in the plasma.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LCAT then binds to the HDL disc.</a:t>
            </a:r>
            <a:endParaRPr lang="en-US" dirty="0"/>
          </a:p>
        </p:txBody>
      </p:sp>
      <p:pic>
        <p:nvPicPr>
          <p:cNvPr id="4" name="Picture 4" descr="http://www.bostonheartdiagnostics.com/images/patient_partic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50" y="5257800"/>
            <a:ext cx="6191250" cy="1504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516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Lecithin is a component of </a:t>
            </a:r>
            <a:r>
              <a:rPr lang="en-US" dirty="0" err="1" smtClean="0"/>
              <a:t>phospholipid</a:t>
            </a:r>
            <a:r>
              <a:rPr lang="en-US" dirty="0" smtClean="0"/>
              <a:t> </a:t>
            </a:r>
            <a:r>
              <a:rPr lang="en-US" dirty="0" err="1" smtClean="0"/>
              <a:t>bilayer</a:t>
            </a:r>
            <a:r>
              <a:rPr lang="en-US" dirty="0" smtClean="0"/>
              <a:t> of the HDL disc.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second carbon of lecithin contains one molecule of PUFA.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is transferred to the third hydroxyl group of cholesterol  to form cholesterol ester.</a:t>
            </a:r>
          </a:p>
          <a:p>
            <a:endParaRPr lang="en-US" dirty="0"/>
          </a:p>
        </p:txBody>
      </p:sp>
      <p:pic>
        <p:nvPicPr>
          <p:cNvPr id="30724" name="Picture 4" descr="https://ftp.kdis.edu.cn/211-xkxj-36/doc/%B7%D6%D7%D3%C9%FA%CE%EF%D1%A7%BE%AD%B5%E4%CA%E9%BC%AE/%C9%FA%CE%EF%BB%AF%D1%A7/Lehninger%20Principles%20of%20Biochemistry%202e/Chapt20/6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142999"/>
            <a:ext cx="4648200" cy="5257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562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cholesterol from the cell is transferred to HDL by a cholesterol efflux regulatory protein which is an ABC protein.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esterified</a:t>
            </a:r>
            <a:r>
              <a:rPr lang="en-US" dirty="0" smtClean="0"/>
              <a:t> cholesterol which is more hydrophobic, moves into the interior of the HDL disc.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reaction continues, till HDL becomes spherical with lot of cholesterol esters are formed.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HDL particle designated as HDL 3.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Mature HDL spheres are taken up by liver cells by </a:t>
            </a:r>
            <a:r>
              <a:rPr lang="en-US" dirty="0" err="1" smtClean="0"/>
              <a:t>apo</a:t>
            </a:r>
            <a:r>
              <a:rPr lang="en-US" dirty="0" smtClean="0"/>
              <a:t> A1 mediated receptor mechanism.</a:t>
            </a:r>
          </a:p>
          <a:p>
            <a:endParaRPr lang="en-US" dirty="0"/>
          </a:p>
        </p:txBody>
      </p:sp>
      <p:pic>
        <p:nvPicPr>
          <p:cNvPr id="5" name="Picture 2" descr="http://drugline.org/img/term/cholesterol-ester-transfer-protein-3000_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9" y="1295400"/>
            <a:ext cx="4562147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953000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HDL is taken up by hepatic scavenger receptor B1.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Hepatic lipase hydrolyze HDL </a:t>
            </a:r>
            <a:r>
              <a:rPr lang="en-US" dirty="0" err="1" smtClean="0"/>
              <a:t>phospholipid</a:t>
            </a:r>
            <a:r>
              <a:rPr lang="en-US" dirty="0" smtClean="0"/>
              <a:t> and TAG, and cholesterol esters are released into liver cells.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The cholesterol that reaches the liver is used for synthesis of bile acid or excreted as such in bile.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When HDL </a:t>
            </a:r>
            <a:r>
              <a:rPr lang="en-US" dirty="0" smtClean="0"/>
              <a:t> </a:t>
            </a:r>
            <a:r>
              <a:rPr lang="en-US" dirty="0" smtClean="0"/>
              <a:t>remains in circulation, the cholesterol esters from HDL is transferred to VLDL, IDL and LDL by a </a:t>
            </a:r>
            <a:r>
              <a:rPr lang="en-US" dirty="0" smtClean="0"/>
              <a:t>Cholesterol Ester Transfer Protein (CETP).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1746" name="Picture 2" descr="http://www.wikidoc.org/images/0/00/HDL-metabolis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295400"/>
            <a:ext cx="42672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8200"/>
            <a:ext cx="4724400" cy="6019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This will help to relieve product inhibition of LCAT so that more cholesterol can be taken up.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TAG from VLDL, IDL, LDL is transferred to HDL in exchange for the cholesterol ester.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HDL particles that are rich in </a:t>
            </a:r>
            <a:r>
              <a:rPr lang="en-US" dirty="0" smtClean="0"/>
              <a:t>TG </a:t>
            </a:r>
            <a:r>
              <a:rPr lang="en-US" dirty="0" smtClean="0"/>
              <a:t>and spherical are called HDL 2.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These particles are first acted upon by hepatic triglyceride lipase (HTGL) before being taken up by scavenger B1 receptor in liver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5" name="Picture 2" descr="http://www.aacc.org/SiteCollectionDocuments/Publications/cln/2007%20November/Series-fig-HD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838200"/>
            <a:ext cx="4191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http://www.nature.com/nm/journal/v18/n9/images/nm.2930-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1266825"/>
            <a:ext cx="9010650" cy="513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400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Metabolism of HDL</vt:lpstr>
      <vt:lpstr>Introduction </vt:lpstr>
      <vt:lpstr>Slide 3</vt:lpstr>
      <vt:lpstr>Metabolism of HDL</vt:lpstr>
      <vt:lpstr>Slide 5</vt:lpstr>
      <vt:lpstr>Slide 6</vt:lpstr>
      <vt:lpstr>Slide 7</vt:lpstr>
      <vt:lpstr>Slide 8</vt:lpstr>
      <vt:lpstr>Slide 9</vt:lpstr>
      <vt:lpstr>Clinical significance of HDL</vt:lpstr>
      <vt:lpstr>Slide 11</vt:lpstr>
      <vt:lpstr>Slide 12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 of HDL</dc:title>
  <dc:creator>hp</dc:creator>
  <cp:lastModifiedBy>hp</cp:lastModifiedBy>
  <cp:revision>26</cp:revision>
  <dcterms:created xsi:type="dcterms:W3CDTF">2013-10-22T11:04:47Z</dcterms:created>
  <dcterms:modified xsi:type="dcterms:W3CDTF">2014-10-27T21:19:56Z</dcterms:modified>
</cp:coreProperties>
</file>