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u.edu.sa/sites/default/files/content-files/slm101_1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3000817"/>
            <a:ext cx="7381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endParaRPr lang="fr-FR" sz="1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1772817"/>
            <a:ext cx="867645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fontAlgn="base"/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أهداف المقرر</a:t>
            </a:r>
          </a:p>
          <a:p>
            <a:pPr algn="r" rtl="1" fontAlgn="base"/>
            <a:r>
              <a:rPr lang="ar-SA" dirty="0" err="1" smtClean="0"/>
              <a:t>ماهو</a:t>
            </a:r>
            <a:r>
              <a:rPr lang="ar-SA" dirty="0" smtClean="0"/>
              <a:t> الهدف الأساسي من هذا </a:t>
            </a:r>
            <a:r>
              <a:rPr lang="ar-SA" dirty="0" err="1" smtClean="0"/>
              <a:t>المقرر:</a:t>
            </a:r>
            <a:endParaRPr lang="ar-SA" dirty="0" smtClean="0"/>
          </a:p>
          <a:p>
            <a:pPr algn="r" rtl="1" fontAlgn="base"/>
            <a:r>
              <a:rPr lang="ar-SA" dirty="0" err="1" smtClean="0"/>
              <a:t>1.</a:t>
            </a:r>
            <a:r>
              <a:rPr lang="ar-SA" dirty="0" smtClean="0"/>
              <a:t>    أن يخطط مشروع التخرج بناء على ما قرأه عن الموضوع الذي اختاره.</a:t>
            </a:r>
          </a:p>
          <a:p>
            <a:pPr algn="r" rtl="1" fontAlgn="base"/>
            <a:r>
              <a:rPr lang="ar-SA" dirty="0" err="1" smtClean="0"/>
              <a:t>2.</a:t>
            </a:r>
            <a:r>
              <a:rPr lang="ar-SA" dirty="0" smtClean="0"/>
              <a:t>    أن يبحث فيكتب المصادر و المراجع،ويقارن في ما بينها.</a:t>
            </a:r>
          </a:p>
          <a:p>
            <a:pPr algn="r" rtl="1" fontAlgn="base"/>
            <a:r>
              <a:rPr lang="ar-SA" dirty="0" err="1" smtClean="0"/>
              <a:t>3.</a:t>
            </a:r>
            <a:r>
              <a:rPr lang="ar-SA" dirty="0" smtClean="0"/>
              <a:t>    أن يجمع المادة العلمية ويصنفها و يرتبها حسب خطة المشروع.</a:t>
            </a:r>
          </a:p>
          <a:p>
            <a:pPr algn="r" rtl="1" fontAlgn="base"/>
            <a:r>
              <a:rPr lang="ar-SA" dirty="0" err="1" smtClean="0"/>
              <a:t>4.</a:t>
            </a:r>
            <a:r>
              <a:rPr lang="ar-SA" dirty="0" smtClean="0"/>
              <a:t>    أن يثبت ماله علاقة </a:t>
            </a:r>
            <a:r>
              <a:rPr lang="ar-SA" dirty="0" err="1" smtClean="0"/>
              <a:t>بالمشروع </a:t>
            </a:r>
            <a:r>
              <a:rPr lang="ar-SA" dirty="0" smtClean="0"/>
              <a:t>، ويضع مشكلة لمشروع بحثه.</a:t>
            </a:r>
          </a:p>
          <a:p>
            <a:pPr algn="r" rtl="1" fontAlgn="base"/>
            <a:r>
              <a:rPr lang="ar-SA" dirty="0" err="1" smtClean="0"/>
              <a:t>5.</a:t>
            </a:r>
            <a:r>
              <a:rPr lang="ar-SA" dirty="0" smtClean="0"/>
              <a:t>    أن يستخلص نتائج المشروع.</a:t>
            </a:r>
          </a:p>
          <a:p>
            <a:pPr algn="r" rtl="1" fontAlgn="base"/>
            <a:r>
              <a:rPr lang="ar-SA" dirty="0" err="1" smtClean="0"/>
              <a:t>6.</a:t>
            </a:r>
            <a:r>
              <a:rPr lang="ar-SA" dirty="0" smtClean="0"/>
              <a:t>    أن يعرض مشروع التخرج عرضا منظما ومرتباً.</a:t>
            </a:r>
          </a:p>
          <a:p>
            <a:pPr algn="r" rtl="1" fontAlgn="base"/>
            <a:r>
              <a:rPr lang="ar-SA" dirty="0" err="1" smtClean="0"/>
              <a:t>7.</a:t>
            </a:r>
            <a:r>
              <a:rPr lang="ar-SA" dirty="0" smtClean="0"/>
              <a:t>    أن يدافع عن أرائه التي يكتبها.</a:t>
            </a:r>
          </a:p>
          <a:p>
            <a:pPr algn="r" rtl="1" fontAlgn="base"/>
            <a:r>
              <a:rPr lang="ar-SA" dirty="0" err="1" smtClean="0"/>
              <a:t>8.</a:t>
            </a:r>
            <a:r>
              <a:rPr lang="ar-SA" dirty="0" smtClean="0"/>
              <a:t>    أن يناقش آراءه وفق أسس الحوار الأدبي الهادف والبناء.</a:t>
            </a: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3937</TotalTime>
  <Words>0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55</cp:revision>
  <dcterms:created xsi:type="dcterms:W3CDTF">2015-04-10T09:16:03Z</dcterms:created>
  <dcterms:modified xsi:type="dcterms:W3CDTF">2015-04-17T12:00:33Z</dcterms:modified>
</cp:coreProperties>
</file>