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u.edu.sa/sites/default/files/content-files/slm101_1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3000817"/>
            <a:ext cx="7381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endParaRPr lang="fr-FR" sz="1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495544"/>
            <a:ext cx="867645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Course Description</a:t>
            </a:r>
            <a:br>
              <a:rPr lang="en-US" sz="1400" b="1" dirty="0" smtClean="0"/>
            </a:br>
            <a:endParaRPr lang="en-US" sz="1400" b="1" dirty="0" smtClean="0"/>
          </a:p>
          <a:p>
            <a:pPr fontAlgn="base"/>
            <a:r>
              <a:rPr lang="en-US" sz="1400" dirty="0" smtClean="0"/>
              <a:t>Knowledge of the role of systems and </a:t>
            </a:r>
            <a:r>
              <a:rPr lang="en-US" sz="1400" dirty="0" err="1" smtClean="0"/>
              <a:t>Cefath</a:t>
            </a:r>
            <a:r>
              <a:rPr lang="en-US" sz="1400" dirty="0" smtClean="0"/>
              <a:t>- life cycle analyst </a:t>
            </a:r>
            <a:r>
              <a:rPr lang="en-US" sz="1400" dirty="0" err="1" smtClean="0"/>
              <a:t>Alniz</a:t>
            </a:r>
            <a:r>
              <a:rPr lang="en-US" sz="1400" dirty="0" smtClean="0"/>
              <a:t>- feasibility study of the system and then analyze the systems and methods of collection requirements </a:t>
            </a:r>
            <a:r>
              <a:rPr lang="en-US" sz="1400" dirty="0" err="1" smtClean="0"/>
              <a:t>Almalomat</a:t>
            </a:r>
            <a:r>
              <a:rPr lang="en-US" sz="1400" dirty="0" smtClean="0"/>
              <a:t>- process design input and output, and database design and interface </a:t>
            </a:r>
            <a:r>
              <a:rPr lang="en-US" sz="1400" dirty="0" err="1" smtClean="0"/>
              <a:t>Almstkhaddmin</a:t>
            </a:r>
            <a:r>
              <a:rPr lang="en-US" sz="1400" dirty="0" smtClean="0"/>
              <a:t>- roads and relations in the development of </a:t>
            </a:r>
            <a:r>
              <a:rPr lang="en-US" sz="1400" dirty="0" err="1" smtClean="0"/>
              <a:t>Alniz</a:t>
            </a:r>
            <a:r>
              <a:rPr lang="en-US" sz="1400" dirty="0" smtClean="0"/>
              <a:t>- phases of systems development - assessment and selection systems - practical situations in systems development .</a:t>
            </a:r>
          </a:p>
          <a:p>
            <a:pPr fontAlgn="base"/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fontAlgn="base"/>
            <a:r>
              <a:rPr lang="en-US" sz="1400" b="1" dirty="0" smtClean="0"/>
              <a:t>Course Topics</a:t>
            </a:r>
          </a:p>
          <a:p>
            <a:pPr fontAlgn="base"/>
            <a:r>
              <a:rPr lang="en-US" sz="1400" dirty="0" smtClean="0"/>
              <a:t>Essentials Systems Analysis and Design</a:t>
            </a:r>
          </a:p>
          <a:p>
            <a:pPr fontAlgn="base"/>
            <a:r>
              <a:rPr lang="en-US" sz="1400" dirty="0" smtClean="0"/>
              <a:t>System Development Environment</a:t>
            </a:r>
          </a:p>
          <a:p>
            <a:pPr fontAlgn="base"/>
            <a:r>
              <a:rPr lang="en-US" sz="1400" dirty="0" smtClean="0"/>
              <a:t>Foundations for systems development</a:t>
            </a:r>
          </a:p>
          <a:p>
            <a:pPr fontAlgn="base"/>
            <a:r>
              <a:rPr lang="en-US" sz="1400" dirty="0" smtClean="0"/>
              <a:t>System planning and selection</a:t>
            </a:r>
          </a:p>
          <a:p>
            <a:pPr fontAlgn="base"/>
            <a:r>
              <a:rPr lang="en-US" sz="1400" dirty="0" smtClean="0"/>
              <a:t>Systems analysis</a:t>
            </a:r>
          </a:p>
          <a:p>
            <a:pPr fontAlgn="base"/>
            <a:r>
              <a:rPr lang="en-US" sz="1400" dirty="0" smtClean="0"/>
              <a:t>Determining system requirements</a:t>
            </a:r>
          </a:p>
          <a:p>
            <a:pPr fontAlgn="base"/>
            <a:r>
              <a:rPr lang="en-US" sz="1400" dirty="0" smtClean="0"/>
              <a:t>Process Modeling</a:t>
            </a:r>
          </a:p>
          <a:p>
            <a:pPr fontAlgn="base"/>
            <a:r>
              <a:rPr lang="en-US" sz="1400" dirty="0" smtClean="0"/>
              <a:t>Structuring system requirements</a:t>
            </a:r>
          </a:p>
          <a:p>
            <a:pPr fontAlgn="base"/>
            <a:r>
              <a:rPr lang="en-US" sz="1400" dirty="0" smtClean="0"/>
              <a:t>Conceptual data modeling</a:t>
            </a:r>
          </a:p>
          <a:p>
            <a:pPr fontAlgn="base"/>
            <a:r>
              <a:rPr lang="en-US" sz="1400" dirty="0" smtClean="0"/>
              <a:t>Systems design</a:t>
            </a:r>
          </a:p>
          <a:p>
            <a:pPr fontAlgn="base"/>
            <a:r>
              <a:rPr lang="en-US" sz="1400" dirty="0" smtClean="0"/>
              <a:t>Designing the human interface</a:t>
            </a:r>
          </a:p>
          <a:p>
            <a:pPr fontAlgn="base"/>
            <a:r>
              <a:rPr lang="en-US" sz="1400" dirty="0" smtClean="0"/>
              <a:t>Designing Database</a:t>
            </a:r>
          </a:p>
          <a:p>
            <a:pPr fontAlgn="base"/>
            <a:r>
              <a:rPr lang="en-US" sz="1400" dirty="0" smtClean="0"/>
              <a:t>Systems implementation and operations</a:t>
            </a:r>
          </a:p>
          <a:p>
            <a:pPr fontAlgn="base"/>
            <a:r>
              <a:rPr lang="en-US" sz="1400" dirty="0" smtClean="0"/>
              <a:t>Case study</a:t>
            </a:r>
          </a:p>
          <a:p>
            <a:r>
              <a:rPr lang="en-US" sz="1400" smtClean="0"/>
              <a:t/>
            </a:r>
            <a:br>
              <a:rPr lang="en-US" sz="1400" smtClean="0"/>
            </a:br>
            <a:endParaRPr lang="fr-FR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4446</TotalTime>
  <Words>0</Words>
  <Application>Microsoft Office PowerPoint</Application>
  <PresentationFormat>Affichage à l'écran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60</cp:revision>
  <dcterms:created xsi:type="dcterms:W3CDTF">2015-04-10T09:16:03Z</dcterms:created>
  <dcterms:modified xsi:type="dcterms:W3CDTF">2015-04-17T20:29:50Z</dcterms:modified>
</cp:coreProperties>
</file>