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2077488"/>
            <a:ext cx="7381328"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ar-SA" sz="1200" dirty="0" smtClean="0"/>
              <a:t>توصيف المقرر</a:t>
            </a:r>
          </a:p>
          <a:p>
            <a:pPr fontAlgn="base"/>
            <a:r>
              <a:rPr lang="ar-SA" sz="1200" dirty="0" smtClean="0"/>
              <a:t>يهدف المقرر إلى إعداد الطالب لكي يكون قادرا على حساب النهايات، واختبار اتصال الدوال والمستقيمات </a:t>
            </a:r>
            <a:r>
              <a:rPr lang="ar-SA" sz="1200" dirty="0" err="1" smtClean="0"/>
              <a:t>التقاربية</a:t>
            </a:r>
            <a:r>
              <a:rPr lang="ar-SA" sz="1200" dirty="0" smtClean="0"/>
              <a:t> الأفقية والرأسية، وكذلك كيفية حساب المشتقات للدوال المختلفة، وإيجاد المشتقات العليا للدوال وكيفية حساب المشتقات للدوال الضمنية، وتطبيق قوانين المشتقات في دراسة بعض المسائل التطبيقية من خلال دراسة نظرية القيمة المتوسطة، ونظرية </a:t>
            </a:r>
            <a:r>
              <a:rPr lang="ar-SA" sz="1200" dirty="0" err="1" smtClean="0"/>
              <a:t>رول</a:t>
            </a:r>
            <a:r>
              <a:rPr lang="ar-SA" sz="1200" dirty="0" smtClean="0"/>
              <a:t>، وكيفية حساب النهايات عن طريق قاعدة </a:t>
            </a:r>
            <a:r>
              <a:rPr lang="ar-SA" sz="1200" dirty="0" err="1" smtClean="0"/>
              <a:t>لوبيتال</a:t>
            </a:r>
            <a:r>
              <a:rPr lang="ar-SA" sz="1200" dirty="0" smtClean="0"/>
              <a:t> لحساب النهايات، ودراسة القيم العظمى والصغرى والتقعر والانقلاب واستخدام ذلك في رسم المنحنيات.</a:t>
            </a:r>
          </a:p>
          <a:p>
            <a:pPr fontAlgn="base"/>
            <a:r>
              <a:rPr lang="ar-SA" sz="1200" dirty="0" smtClean="0"/>
              <a:t>المخرجات</a:t>
            </a:r>
            <a:br>
              <a:rPr lang="ar-SA" sz="1200" dirty="0" smtClean="0"/>
            </a:br>
            <a:endParaRPr lang="ar-SA" sz="1200" dirty="0" smtClean="0"/>
          </a:p>
          <a:p>
            <a:pPr rtl="1" fontAlgn="base"/>
            <a:r>
              <a:rPr lang="ar-SA" sz="1200" dirty="0" smtClean="0"/>
              <a:t>تعرف على بعض الدوال </a:t>
            </a:r>
            <a:r>
              <a:rPr lang="ar-SA" sz="1200" dirty="0" err="1" smtClean="0"/>
              <a:t>وبيانتها</a:t>
            </a:r>
            <a:r>
              <a:rPr lang="ar-SA" sz="1200" dirty="0" smtClean="0"/>
              <a:t> </a:t>
            </a:r>
          </a:p>
          <a:p>
            <a:pPr rtl="1" fontAlgn="base"/>
            <a:r>
              <a:rPr lang="ar-SA" sz="1200" dirty="0" smtClean="0"/>
              <a:t>2/التعرف على مفهوم النهاية والاتصال   </a:t>
            </a:r>
          </a:p>
          <a:p>
            <a:pPr rtl="1" fontAlgn="base"/>
            <a:r>
              <a:rPr lang="ar-SA" sz="1200" dirty="0" smtClean="0"/>
              <a:t>3/تعريف المشتقة والتعرف على قواعد الاشتقاق وقاعدة السلسلة                 </a:t>
            </a:r>
          </a:p>
          <a:p>
            <a:pPr rtl="1" fontAlgn="base"/>
            <a:r>
              <a:rPr lang="ar-SA" sz="1200" dirty="0" smtClean="0"/>
              <a:t>4/ التعرف على الاشتقاق الضمني ومشتقات الدوال العكسية والمشتقات العليا  </a:t>
            </a:r>
          </a:p>
          <a:p>
            <a:pPr rtl="1" fontAlgn="base"/>
            <a:r>
              <a:rPr lang="ar-SA" sz="1200" dirty="0" smtClean="0"/>
              <a:t>5/المعرفة العامة بتطبيقات الاشتقاق(  القيم </a:t>
            </a:r>
            <a:r>
              <a:rPr lang="ar-SA" sz="1200" dirty="0" err="1" smtClean="0"/>
              <a:t>القصوى </a:t>
            </a:r>
            <a:r>
              <a:rPr lang="ar-SA" sz="1200" dirty="0" smtClean="0"/>
              <a:t>, التزايد </a:t>
            </a:r>
            <a:r>
              <a:rPr lang="ar-SA" sz="1200" dirty="0" err="1" smtClean="0"/>
              <a:t>والتناقص </a:t>
            </a:r>
            <a:r>
              <a:rPr lang="ar-SA" sz="1200" dirty="0" smtClean="0"/>
              <a:t>, </a:t>
            </a:r>
            <a:r>
              <a:rPr lang="ar-SA" sz="1200" dirty="0" err="1" smtClean="0"/>
              <a:t>التقعر </a:t>
            </a:r>
            <a:r>
              <a:rPr lang="ar-SA" sz="1200" dirty="0" smtClean="0"/>
              <a:t>, رسم المنحنيات  مسائل على القيم </a:t>
            </a:r>
            <a:r>
              <a:rPr lang="ar-SA" sz="1200" dirty="0" err="1" smtClean="0"/>
              <a:t>القصوى )</a:t>
            </a:r>
            <a:endParaRPr lang="ar-SA" sz="1200" smtClean="0"/>
          </a:p>
          <a:p>
            <a:pPr rtl="1" fontAlgn="base"/>
            <a:endParaRPr lang="fr-FR"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3127</TotalTime>
  <Words>80</Words>
  <Application>Microsoft Office PowerPoint</Application>
  <PresentationFormat>Affichage à l'écran (4:3)</PresentationFormat>
  <Paragraphs>12</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50</cp:revision>
  <dcterms:created xsi:type="dcterms:W3CDTF">2015-04-10T09:16:03Z</dcterms:created>
  <dcterms:modified xsi:type="dcterms:W3CDTF">2015-04-16T22:30:28Z</dcterms:modified>
</cp:coreProperties>
</file>