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507828"/>
            <a:ext cx="738132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t"/>
            <a:r>
              <a:rPr lang="ar-SA" sz="1200" b="1" dirty="0" smtClean="0"/>
              <a:t/>
            </a:r>
            <a:br>
              <a:rPr lang="ar-SA" sz="1200" b="1" dirty="0" smtClean="0"/>
            </a:br>
            <a:r>
              <a:rPr lang="ar-SA" sz="1200" b="1" dirty="0" smtClean="0"/>
              <a:t>أهداف المقرر</a:t>
            </a:r>
          </a:p>
          <a:p>
            <a:pPr algn="r" fontAlgn="base"/>
            <a:r>
              <a:rPr lang="ar-SA" sz="1200" dirty="0" smtClean="0"/>
              <a:t>يهدف المقرر إلى إعداد الطالب لكي يكون قادرا على التعامل مع الأعداد </a:t>
            </a:r>
            <a:r>
              <a:rPr lang="ar-SA" sz="1200" dirty="0" err="1" smtClean="0"/>
              <a:t>الحقيقية</a:t>
            </a:r>
            <a:r>
              <a:rPr lang="ar-SA" sz="1200" dirty="0" smtClean="0"/>
              <a:t> وخواصها، وتبسيط الكسور، وإيجاد حل للمعادلات والمتباينات وجذور معادلات الدرجة الثانية بطرق مختلفة، ودراسة الأعداد المركبة </a:t>
            </a:r>
            <a:r>
              <a:rPr lang="ar-SA" sz="1200" dirty="0" err="1" smtClean="0"/>
              <a:t>وخواصها.</a:t>
            </a:r>
            <a:r>
              <a:rPr lang="ar-SA" sz="1200" dirty="0" smtClean="0"/>
              <a:t>  كما يهدف إلى إعداد الطالب ليكون قادرا على التعامل مع الدوال وخواصها وكيفية رسمها وأنواعها المختلفة، والتعرف على الدوال </a:t>
            </a:r>
            <a:r>
              <a:rPr lang="ar-SA" sz="1200" dirty="0" err="1" smtClean="0"/>
              <a:t>المثلثية</a:t>
            </a:r>
            <a:r>
              <a:rPr lang="ar-SA" sz="1200" dirty="0" smtClean="0"/>
              <a:t> وخواصها ورسمها والعلاقات بينها، والمصفوفات وكيفية استخدامها في حل نظام من المعادلات.</a:t>
            </a:r>
          </a:p>
          <a:p>
            <a:pPr algn="r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t"/>
            <a:r>
              <a:rPr lang="ar-SA" sz="1200" b="1" dirty="0" smtClean="0"/>
              <a:t>مفردات المقرر</a:t>
            </a:r>
          </a:p>
          <a:p>
            <a:pPr algn="r" rtl="1" fontAlgn="base"/>
            <a:r>
              <a:rPr lang="ar-SA" sz="1200" dirty="0" smtClean="0"/>
              <a:t>المجموعات</a:t>
            </a:r>
          </a:p>
          <a:p>
            <a:pPr algn="r" rtl="1" fontAlgn="base"/>
            <a:r>
              <a:rPr lang="ar-SA" sz="1200" dirty="0" smtClean="0"/>
              <a:t>جبر المجموعات</a:t>
            </a:r>
          </a:p>
          <a:p>
            <a:pPr algn="r" rtl="1" fontAlgn="base"/>
            <a:r>
              <a:rPr lang="ar-SA" sz="1200" dirty="0" smtClean="0"/>
              <a:t>مجموعة الأعداد النسبية و الغير نسبية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الأعداد </a:t>
            </a:r>
            <a:r>
              <a:rPr lang="ar-SA" sz="1200" dirty="0" err="1" smtClean="0"/>
              <a:t>الحقيقية</a:t>
            </a:r>
            <a:r>
              <a:rPr lang="ar-SA" sz="1200" dirty="0" smtClean="0"/>
              <a:t> وخواصها وتبسيط الكسور</a:t>
            </a:r>
          </a:p>
          <a:p>
            <a:pPr algn="r" rtl="1" fontAlgn="base"/>
            <a:r>
              <a:rPr lang="ar-SA" sz="1200" dirty="0" smtClean="0"/>
              <a:t>الجذور</a:t>
            </a:r>
          </a:p>
          <a:p>
            <a:pPr algn="r" rtl="1" fontAlgn="base"/>
            <a:r>
              <a:rPr lang="ar-SA" sz="1200" dirty="0" smtClean="0"/>
              <a:t>العبارات الجبرية والعمليات عليها</a:t>
            </a:r>
          </a:p>
          <a:p>
            <a:pPr algn="r" rtl="1" fontAlgn="base"/>
            <a:r>
              <a:rPr lang="ar-SA" sz="1200" dirty="0" smtClean="0"/>
              <a:t>الاختبار الشهري الأول</a:t>
            </a:r>
          </a:p>
          <a:p>
            <a:pPr algn="r" rtl="1" fontAlgn="base"/>
            <a:r>
              <a:rPr lang="ar-SA" sz="1200" dirty="0" smtClean="0"/>
              <a:t>المعادلات</a:t>
            </a:r>
          </a:p>
          <a:p>
            <a:pPr algn="r" rtl="1" fontAlgn="base"/>
            <a:r>
              <a:rPr lang="ar-SA" sz="1200" dirty="0" smtClean="0"/>
              <a:t>حل المعادلات</a:t>
            </a:r>
          </a:p>
          <a:p>
            <a:pPr algn="r" rtl="1" fontAlgn="base"/>
            <a:r>
              <a:rPr lang="ar-SA" sz="1200" dirty="0" smtClean="0"/>
              <a:t>بعض الدوال وخواصها وكيفية رسمها</a:t>
            </a:r>
          </a:p>
          <a:p>
            <a:pPr algn="r" rtl="1" fontAlgn="base"/>
            <a:r>
              <a:rPr lang="ar-SA" sz="1200" dirty="0" smtClean="0"/>
              <a:t>المصفوفات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err="1" smtClean="0"/>
              <a:t>الأختبار</a:t>
            </a:r>
            <a:r>
              <a:rPr lang="ar-SA" sz="1200" dirty="0" smtClean="0"/>
              <a:t> الشهري الثاني</a:t>
            </a:r>
          </a:p>
          <a:p>
            <a:pPr algn="r" rtl="1" fontAlgn="base"/>
            <a:r>
              <a:rPr lang="ar-SA" sz="1200" dirty="0" smtClean="0"/>
              <a:t>جبر المصفوفات</a:t>
            </a:r>
          </a:p>
          <a:p>
            <a:pPr algn="r" rtl="1" fontAlgn="base"/>
            <a:r>
              <a:rPr lang="ar-SA" sz="1200" dirty="0" smtClean="0"/>
              <a:t>المحددات</a:t>
            </a:r>
            <a:br>
              <a:rPr lang="ar-SA" sz="1200" dirty="0" smtClean="0"/>
            </a:br>
            <a:endParaRPr lang="ar-SA" sz="1200" dirty="0" smtClean="0"/>
          </a:p>
          <a:p>
            <a:pPr algn="r" rtl="1" fontAlgn="base"/>
            <a:r>
              <a:rPr lang="ar-SA" sz="1200" dirty="0" smtClean="0"/>
              <a:t>قاعدة </a:t>
            </a:r>
            <a:r>
              <a:rPr lang="ar-SA" sz="1200" dirty="0" err="1" smtClean="0"/>
              <a:t>كرامر</a:t>
            </a:r>
            <a:endParaRPr lang="ar-SA" sz="1200" dirty="0" smtClean="0"/>
          </a:p>
          <a:p>
            <a:pPr algn="r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0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44</cp:revision>
  <dcterms:created xsi:type="dcterms:W3CDTF">2015-04-10T09:16:03Z</dcterms:created>
  <dcterms:modified xsi:type="dcterms:W3CDTF">2015-04-16T08:26:16Z</dcterms:modified>
</cp:coreProperties>
</file>