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24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3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6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5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6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8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3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45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3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4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F425-C7F1-46C0-B55A-92778E7840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2D04-27AE-4713-8B53-260D0AB6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aralhayat.com/" TargetMode="External"/><Relationship Id="rId3" Type="http://schemas.openxmlformats.org/officeDocument/2006/relationships/hyperlink" Target="http://www.al-jazirah.com/" TargetMode="External"/><Relationship Id="rId7" Type="http://schemas.openxmlformats.org/officeDocument/2006/relationships/hyperlink" Target="http://www.alwatan.com.sa/Default.aspx?issueno=3970" TargetMode="External"/><Relationship Id="rId2" Type="http://schemas.openxmlformats.org/officeDocument/2006/relationships/hyperlink" Target="http://www.alriyadh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leqt.com/" TargetMode="External"/><Relationship Id="rId5" Type="http://schemas.openxmlformats.org/officeDocument/2006/relationships/hyperlink" Target="http://www.okaz.com.sa/new/Issues/20110813/index.htm" TargetMode="External"/><Relationship Id="rId4" Type="http://schemas.openxmlformats.org/officeDocument/2006/relationships/hyperlink" Target="http://www.alyaum.com/News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481110"/>
            <a:ext cx="6096000" cy="58957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Alriyadh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http://www.alriyadh.com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/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Aljazeerah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http://www.al-jazirah.com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/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Electronic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Alyoum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http://www.alyaum.com/News/index.php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Oqaz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http://www.okaz.com.sa/new/Issues/20110813/index.htm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             </a:t>
            </a: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Economy Online</a:t>
            </a: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http://www.aleqt.com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/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Alwatan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Online</a:t>
            </a: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7"/>
              </a:rPr>
              <a:t>http://www.alwatan.com.sa/Default.aspx?issueno=3970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Alhayat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 </a:t>
            </a:r>
          </a:p>
          <a:p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http://www.daralhayat.com</a:t>
            </a:r>
            <a:r>
              <a:rPr lang="ar-SA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/>
              </a:rPr>
              <a:t>/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3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2015-04-08T13:54:04Z</dcterms:created>
  <dcterms:modified xsi:type="dcterms:W3CDTF">2015-04-08T13:54:34Z</dcterms:modified>
</cp:coreProperties>
</file>