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0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660677-62D4-42A0-92BC-4B652F613C75}"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9EDD2A-CBCB-4A4A-A038-5408009662CA}" type="slidenum">
              <a:rPr lang="en-US" smtClean="0"/>
              <a:t>‹#›</a:t>
            </a:fld>
            <a:endParaRPr lang="en-US"/>
          </a:p>
        </p:txBody>
      </p:sp>
    </p:spTree>
    <p:extLst>
      <p:ext uri="{BB962C8B-B14F-4D97-AF65-F5344CB8AC3E}">
        <p14:creationId xmlns:p14="http://schemas.microsoft.com/office/powerpoint/2010/main" val="1839444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660677-62D4-42A0-92BC-4B652F613C75}"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9EDD2A-CBCB-4A4A-A038-5408009662CA}" type="slidenum">
              <a:rPr lang="en-US" smtClean="0"/>
              <a:t>‹#›</a:t>
            </a:fld>
            <a:endParaRPr lang="en-US"/>
          </a:p>
        </p:txBody>
      </p:sp>
    </p:spTree>
    <p:extLst>
      <p:ext uri="{BB962C8B-B14F-4D97-AF65-F5344CB8AC3E}">
        <p14:creationId xmlns:p14="http://schemas.microsoft.com/office/powerpoint/2010/main" val="1790024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660677-62D4-42A0-92BC-4B652F613C75}"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9EDD2A-CBCB-4A4A-A038-5408009662CA}" type="slidenum">
              <a:rPr lang="en-US" smtClean="0"/>
              <a:t>‹#›</a:t>
            </a:fld>
            <a:endParaRPr lang="en-US"/>
          </a:p>
        </p:txBody>
      </p:sp>
    </p:spTree>
    <p:extLst>
      <p:ext uri="{BB962C8B-B14F-4D97-AF65-F5344CB8AC3E}">
        <p14:creationId xmlns:p14="http://schemas.microsoft.com/office/powerpoint/2010/main" val="3064666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660677-62D4-42A0-92BC-4B652F613C75}"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9EDD2A-CBCB-4A4A-A038-5408009662CA}" type="slidenum">
              <a:rPr lang="en-US" smtClean="0"/>
              <a:t>‹#›</a:t>
            </a:fld>
            <a:endParaRPr lang="en-US"/>
          </a:p>
        </p:txBody>
      </p:sp>
    </p:spTree>
    <p:extLst>
      <p:ext uri="{BB962C8B-B14F-4D97-AF65-F5344CB8AC3E}">
        <p14:creationId xmlns:p14="http://schemas.microsoft.com/office/powerpoint/2010/main" val="1982033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660677-62D4-42A0-92BC-4B652F613C75}"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9EDD2A-CBCB-4A4A-A038-5408009662CA}" type="slidenum">
              <a:rPr lang="en-US" smtClean="0"/>
              <a:t>‹#›</a:t>
            </a:fld>
            <a:endParaRPr lang="en-US"/>
          </a:p>
        </p:txBody>
      </p:sp>
    </p:spTree>
    <p:extLst>
      <p:ext uri="{BB962C8B-B14F-4D97-AF65-F5344CB8AC3E}">
        <p14:creationId xmlns:p14="http://schemas.microsoft.com/office/powerpoint/2010/main" val="1637520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660677-62D4-42A0-92BC-4B652F613C75}"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9EDD2A-CBCB-4A4A-A038-5408009662CA}" type="slidenum">
              <a:rPr lang="en-US" smtClean="0"/>
              <a:t>‹#›</a:t>
            </a:fld>
            <a:endParaRPr lang="en-US"/>
          </a:p>
        </p:txBody>
      </p:sp>
    </p:spTree>
    <p:extLst>
      <p:ext uri="{BB962C8B-B14F-4D97-AF65-F5344CB8AC3E}">
        <p14:creationId xmlns:p14="http://schemas.microsoft.com/office/powerpoint/2010/main" val="4218208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660677-62D4-42A0-92BC-4B652F613C75}"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9EDD2A-CBCB-4A4A-A038-5408009662CA}" type="slidenum">
              <a:rPr lang="en-US" smtClean="0"/>
              <a:t>‹#›</a:t>
            </a:fld>
            <a:endParaRPr lang="en-US"/>
          </a:p>
        </p:txBody>
      </p:sp>
    </p:spTree>
    <p:extLst>
      <p:ext uri="{BB962C8B-B14F-4D97-AF65-F5344CB8AC3E}">
        <p14:creationId xmlns:p14="http://schemas.microsoft.com/office/powerpoint/2010/main" val="3073977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660677-62D4-42A0-92BC-4B652F613C75}"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9EDD2A-CBCB-4A4A-A038-5408009662CA}" type="slidenum">
              <a:rPr lang="en-US" smtClean="0"/>
              <a:t>‹#›</a:t>
            </a:fld>
            <a:endParaRPr lang="en-US"/>
          </a:p>
        </p:txBody>
      </p:sp>
    </p:spTree>
    <p:extLst>
      <p:ext uri="{BB962C8B-B14F-4D97-AF65-F5344CB8AC3E}">
        <p14:creationId xmlns:p14="http://schemas.microsoft.com/office/powerpoint/2010/main" val="2883548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660677-62D4-42A0-92BC-4B652F613C75}"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9EDD2A-CBCB-4A4A-A038-5408009662CA}" type="slidenum">
              <a:rPr lang="en-US" smtClean="0"/>
              <a:t>‹#›</a:t>
            </a:fld>
            <a:endParaRPr lang="en-US"/>
          </a:p>
        </p:txBody>
      </p:sp>
    </p:spTree>
    <p:extLst>
      <p:ext uri="{BB962C8B-B14F-4D97-AF65-F5344CB8AC3E}">
        <p14:creationId xmlns:p14="http://schemas.microsoft.com/office/powerpoint/2010/main" val="542818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660677-62D4-42A0-92BC-4B652F613C75}"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9EDD2A-CBCB-4A4A-A038-5408009662CA}" type="slidenum">
              <a:rPr lang="en-US" smtClean="0"/>
              <a:t>‹#›</a:t>
            </a:fld>
            <a:endParaRPr lang="en-US"/>
          </a:p>
        </p:txBody>
      </p:sp>
    </p:spTree>
    <p:extLst>
      <p:ext uri="{BB962C8B-B14F-4D97-AF65-F5344CB8AC3E}">
        <p14:creationId xmlns:p14="http://schemas.microsoft.com/office/powerpoint/2010/main" val="108953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660677-62D4-42A0-92BC-4B652F613C75}"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9EDD2A-CBCB-4A4A-A038-5408009662CA}" type="slidenum">
              <a:rPr lang="en-US" smtClean="0"/>
              <a:t>‹#›</a:t>
            </a:fld>
            <a:endParaRPr lang="en-US"/>
          </a:p>
        </p:txBody>
      </p:sp>
    </p:spTree>
    <p:extLst>
      <p:ext uri="{BB962C8B-B14F-4D97-AF65-F5344CB8AC3E}">
        <p14:creationId xmlns:p14="http://schemas.microsoft.com/office/powerpoint/2010/main" val="769045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660677-62D4-42A0-92BC-4B652F613C75}" type="datetimeFigureOut">
              <a:rPr lang="en-US" smtClean="0"/>
              <a:t>4/8/2015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9EDD2A-CBCB-4A4A-A038-5408009662CA}" type="slidenum">
              <a:rPr lang="en-US" smtClean="0"/>
              <a:t>‹#›</a:t>
            </a:fld>
            <a:endParaRPr lang="en-US"/>
          </a:p>
        </p:txBody>
      </p:sp>
    </p:spTree>
    <p:extLst>
      <p:ext uri="{BB962C8B-B14F-4D97-AF65-F5344CB8AC3E}">
        <p14:creationId xmlns:p14="http://schemas.microsoft.com/office/powerpoint/2010/main" val="2204445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maktabat.mu.edu.sa/"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817516"/>
            <a:ext cx="6096000" cy="5222968"/>
          </a:xfrm>
          <a:prstGeom prst="rect">
            <a:avLst/>
          </a:prstGeom>
        </p:spPr>
        <p:txBody>
          <a:bodyPr>
            <a:spAutoFit/>
          </a:bodyPr>
          <a:lstStyle/>
          <a:p>
            <a:pPr algn="just"/>
            <a:r>
              <a:rPr lang="en-US" b="1" dirty="0" smtClean="0">
                <a:effectLst/>
                <a:latin typeface="Times New Roman" panose="02020603050405020304" pitchFamily="18" charset="0"/>
                <a:ea typeface="Times New Roman" panose="02020603050405020304" pitchFamily="18" charset="0"/>
              </a:rPr>
              <a:t>The philosophy of this service is summarized in giving the opportunity for all male &amp; female affiliates of the university to book sources of information in the possession of another beneficiary of the university libraries, as well as completing the borrowing process electronically through the beneficiary's library account. Such service will be activated immediately after completing automation of the university libraries such as automatic indexing and classification of information resources, link between the library management system </a:t>
            </a:r>
            <a:r>
              <a:rPr lang="en-US" b="1" dirty="0" err="1" smtClean="0">
                <a:effectLst/>
                <a:latin typeface="Times New Roman" panose="02020603050405020304" pitchFamily="18" charset="0"/>
                <a:ea typeface="Times New Roman" panose="02020603050405020304" pitchFamily="18" charset="0"/>
              </a:rPr>
              <a:t>Koha</a:t>
            </a:r>
            <a:r>
              <a:rPr lang="en-US" b="1" dirty="0" smtClean="0">
                <a:effectLst/>
                <a:latin typeface="Times New Roman" panose="02020603050405020304" pitchFamily="18" charset="0"/>
                <a:ea typeface="Times New Roman" panose="02020603050405020304" pitchFamily="18" charset="0"/>
              </a:rPr>
              <a:t> and the University automated systems holding data of all employees and affiliates of the university teaching staff members, students and administration staff. The beneficiaries are now able to identify the information sources of a particular college or in all university libraries through the unified index of university libraries through this link:</a:t>
            </a:r>
            <a:endParaRPr lang="en-US" sz="2400" dirty="0" smtClean="0">
              <a:effectLst/>
              <a:latin typeface="Times New Roman" panose="02020603050405020304" pitchFamily="18" charset="0"/>
              <a:ea typeface="Times New Roman" panose="02020603050405020304" pitchFamily="18" charset="0"/>
            </a:endParaRPr>
          </a:p>
          <a:p>
            <a:pPr algn="ctr"/>
            <a:r>
              <a:rPr lang="en-US" sz="2400" u="sng" dirty="0" smtClean="0">
                <a:solidFill>
                  <a:srgbClr val="0000FF"/>
                </a:solidFill>
                <a:effectLst/>
                <a:latin typeface="Times New Roman" panose="02020603050405020304" pitchFamily="18" charset="0"/>
                <a:ea typeface="Times New Roman" panose="02020603050405020304" pitchFamily="18" charset="0"/>
                <a:hlinkClick r:id="rId2"/>
              </a:rPr>
              <a:t>http://maktabat.mu.edu.sa/</a:t>
            </a:r>
            <a:endParaRPr lang="en-US" sz="2400" dirty="0" smtClean="0">
              <a:effectLst/>
              <a:latin typeface="Times New Roman" panose="02020603050405020304" pitchFamily="18" charset="0"/>
              <a:ea typeface="Times New Roman" panose="02020603050405020304" pitchFamily="18" charset="0"/>
            </a:endParaRPr>
          </a:p>
          <a:p>
            <a:pPr>
              <a:lnSpc>
                <a:spcPct val="107000"/>
              </a:lnSpc>
              <a:spcAft>
                <a:spcPts val="800"/>
              </a:spcAft>
            </a:pPr>
            <a:r>
              <a:rPr lang="en-US" sz="2000" smtClean="0">
                <a:effectLst/>
                <a:latin typeface="Calibri" panose="020F0502020204030204" pitchFamily="34" charset="0"/>
                <a:ea typeface="Calibri" panose="020F0502020204030204" pitchFamily="34" charset="0"/>
                <a:cs typeface="Arial" panose="020B0604020202020204" pitchFamily="34" charset="0"/>
              </a:rPr>
              <a:t> </a:t>
            </a:r>
            <a:endParaRPr lang="en-US" sz="20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137652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2015-04-08T13:53:25Z</dcterms:created>
  <dcterms:modified xsi:type="dcterms:W3CDTF">2015-04-08T13:53:47Z</dcterms:modified>
</cp:coreProperties>
</file>