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C68D-528A-4183-A160-EA6CE320459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F38-E831-4F46-9F48-4848B71E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7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C68D-528A-4183-A160-EA6CE320459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F38-E831-4F46-9F48-4848B71E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C68D-528A-4183-A160-EA6CE320459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F38-E831-4F46-9F48-4848B71E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1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C68D-528A-4183-A160-EA6CE320459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F38-E831-4F46-9F48-4848B71E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7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C68D-528A-4183-A160-EA6CE320459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F38-E831-4F46-9F48-4848B71E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1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C68D-528A-4183-A160-EA6CE320459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F38-E831-4F46-9F48-4848B71E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2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C68D-528A-4183-A160-EA6CE320459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F38-E831-4F46-9F48-4848B71E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1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C68D-528A-4183-A160-EA6CE320459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F38-E831-4F46-9F48-4848B71E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9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C68D-528A-4183-A160-EA6CE320459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F38-E831-4F46-9F48-4848B71E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7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C68D-528A-4183-A160-EA6CE320459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F38-E831-4F46-9F48-4848B71E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7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C68D-528A-4183-A160-EA6CE320459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9F38-E831-4F46-9F48-4848B71E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0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C68D-528A-4183-A160-EA6CE320459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E9F38-E831-4F46-9F48-4848B71E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4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la@mu.edu.s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7812" y="316435"/>
            <a:ext cx="9291918" cy="679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Location and Space: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 lies in the College of Applied Medical Sciences of Al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Majamaah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female student department in the ground floor on a space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approx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150 square meters.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 Departments: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         Library Administration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         Beneficiary Services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Electronic Index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Library's Possessions: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 possess a range of various information sources objectively and linguistically with a number of 7009 titles and 8084 copies and volumes in all knowledge and medical and applied sciences.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 Systems: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Management of the library and its indexes will be through its coding system which is considered to be among the modern systems used in the library management.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 Services: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         Internal reading service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         Automatic Search in the library indexes.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         Reference Services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         Photography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         Continuous Updating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         Internet Service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Contact Information: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E-mail: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Dla@mu.edu.sa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94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2015-04-08T13:52:12Z</dcterms:created>
  <dcterms:modified xsi:type="dcterms:W3CDTF">2015-04-08T13:53:00Z</dcterms:modified>
</cp:coreProperties>
</file>