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97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1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7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7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4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2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0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1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6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2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5B2B8-D09D-469B-8ED3-1B8CA6651FB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F2337-6957-4A8F-8789-16F91830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7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0307" y="123711"/>
            <a:ext cx="11443446" cy="688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Location and Space: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lies in the first floor of Education Collage building of Al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Zulfi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on a space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approx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160 square meters.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Departments: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Library Administration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Beneficiary Services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Electronic Index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Library's Possessions: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possess a range of various information sources objectively and linguistically  with a number of 3000 titles and about 12887 copies and volumes in all Knowledge and educational sciences.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Systems: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Management of the library and its indexes will be through its coding system which is considered to be among the modern systems used in the library management.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Services: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Internal reading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Automatic Search in the library indexes.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Reference Services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Photography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Continuous Updating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Internet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Contact Information: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Phone: 064231559                           Diver calls  128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E-mail: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Dla@mu.edu.sa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632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2015-04-08T13:50:04Z</dcterms:created>
  <dcterms:modified xsi:type="dcterms:W3CDTF">2015-04-08T13:51:53Z</dcterms:modified>
</cp:coreProperties>
</file>