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6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7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5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8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7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8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8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4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493AD-4BAB-483A-B64C-64F2BB73CB7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951A8-D51E-4FC1-BAFC-FB59F567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1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u.edu.sa/sites/default/files/%20%D8%A7%D9%84%D8%AD%D9%81%D9%84%20%D9%88%D9%83%D9%84%D9%85%D8%A9.wmv" TargetMode="External"/><Relationship Id="rId2" Type="http://schemas.openxmlformats.org/officeDocument/2006/relationships/hyperlink" Target="http://mu.edu.sa/sites/default/files/%20%D9%85%D9%86%D8%B3%D9%88%D8%A8%D9%8A%20%D8%A7%D9%84%D8%B9%D9%85%D8%A7%D8%AF%D8%A9%20%D9%84%D9%85%D8%B9%D8%A7%D9%84%D9%8A%20%D9%85%D8%AF%D9%8A%D8%B1%20%D8%A7%D9%84%D8%AC%D8%A7%D9%85%D8%B9%D8%A9.wmv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u.edu.sa/sites/default/files/%20%D9%88%D8%AA%D8%B3%D9%84%D9%8A%D9%85%20%D8%A7%D9%84%D8%AF%D8%B1%D9%88%D8%B9.wmv" TargetMode="External"/><Relationship Id="rId5" Type="http://schemas.openxmlformats.org/officeDocument/2006/relationships/hyperlink" Target="http://mu.edu.sa/sites/default/files/%20%D9%85%D8%B9%D8%A7%D9%84%D9%8A%20%D8%A7%D9%84%D9%85%D8%AF%D9%8A%D8%B1.wmv" TargetMode="External"/><Relationship Id="rId4" Type="http://schemas.openxmlformats.org/officeDocument/2006/relationships/hyperlink" Target="http://mu.edu.sa/sites/default/files/%20%D8%AA%D8%AF%D8%B4%D9%8A%D9%86%20%D8%A7%D9%84%D9%81%D9%87%D8%B1%D8%B3%20%D9%88%D9%83%D9%84%D9%85%D8%A9%20%D9%85%D8%AF%D9%8A%D8%B1%20%D9%85%D8%A4%D8%B3%D8%B3%D8%A9%20%D8%AA%D9%82%D9%86%D9%8A%D8%A9%20%D8%A7%D9%84%D9%85%D8%B9%D8%A7%D8%B1%D9%81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659060"/>
            <a:ext cx="6096000" cy="35398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Receive employees Dean HE bezel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Word Dean of Library Affairs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HE Engineer Masood Sharif Director of technical knowledge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word Rector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Dean Honored for some actors and personalities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275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2015-04-08T13:49:23Z</dcterms:created>
  <dcterms:modified xsi:type="dcterms:W3CDTF">2015-04-08T13:49:45Z</dcterms:modified>
</cp:coreProperties>
</file>