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2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7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6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2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3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8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57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2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7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5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1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32335-D806-4262-83B9-0758A33BCA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52C65-D35C-41ED-A22D-31C4E1E3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mu.edu.sa/sites/default/files/medium_IMY_539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06587"/>
            <a:ext cx="4572000" cy="3044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145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mu.edu.sa/sites/default/files/medium_IMY_540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06587"/>
            <a:ext cx="4572000" cy="3044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1389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2015-04-08T13:48:50Z</dcterms:created>
  <dcterms:modified xsi:type="dcterms:W3CDTF">2015-04-08T13:49:08Z</dcterms:modified>
</cp:coreProperties>
</file>