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84458"/>
              </p:ext>
            </p:extLst>
          </p:nvPr>
        </p:nvGraphicFramePr>
        <p:xfrm>
          <a:off x="323528" y="3429000"/>
          <a:ext cx="8229600" cy="3343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 dirty="0" smtClean="0">
                          <a:effectLst/>
                        </a:rPr>
                        <a:t>الدكتور </a:t>
                      </a:r>
                      <a:r>
                        <a:rPr lang="ar-SA" sz="900" dirty="0">
                          <a:effectLst/>
                        </a:rPr>
                        <a:t>خالد بن سعد المقرن (مدير الجامعة)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رئيساً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د. مسلم بن محمد الدوسري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نائباً للرئيس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د. عمر بن محمد المتيهي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عضواً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د. هشام محمد الأمين الصغير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عضواً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د. أحمد بن علي الرميح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عضواً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د. خالد بن عبدالله الدريويش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عضواً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د. سعد بن ذعار القحطاني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عضواً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أ. خالد بن عبدالرحمن أباحسين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عضواً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أ.أحمد بن عبدالعزيز الموسى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عضواً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أ. يوسف بن حمد الركبان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أميناً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40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أ. محمد بن حمد العولة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575"/>
                        </a:lnSpc>
                        <a:spcAft>
                          <a:spcPts val="0"/>
                        </a:spcAft>
                      </a:pPr>
                      <a:r>
                        <a:rPr lang="ar-SA" sz="900">
                          <a:effectLst/>
                        </a:rPr>
                        <a:t>أميناً مساعداً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6" name="مستطيل 5"/>
          <p:cNvSpPr/>
          <p:nvPr/>
        </p:nvSpPr>
        <p:spPr>
          <a:xfrm>
            <a:off x="1259632" y="116632"/>
            <a:ext cx="5724128" cy="223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000" dirty="0"/>
              <a:t>التعاملات الإلكترونية</a:t>
            </a:r>
            <a:endParaRPr lang="en-US" sz="2000" dirty="0"/>
          </a:p>
          <a:p>
            <a:pPr algn="ctr"/>
            <a:r>
              <a:rPr lang="ar-SA" sz="2000" dirty="0"/>
              <a:t>دائمة</a:t>
            </a:r>
            <a:endParaRPr lang="en-US" sz="2000" dirty="0"/>
          </a:p>
          <a:p>
            <a:r>
              <a:rPr lang="ar-SA" sz="1100" b="1" dirty="0"/>
              <a:t>وتتلخص مهمات هذه اللجنة في الآتي : </a:t>
            </a:r>
            <a:endParaRPr lang="en-US" sz="1100" dirty="0"/>
          </a:p>
          <a:p>
            <a:pPr lvl="0"/>
            <a:r>
              <a:rPr lang="ar-SA" sz="1100" b="1" dirty="0"/>
              <a:t>تطوير خطة الجامعة في استخدامات الحاسب الآلي: الإدارية, والمالية, والأكاديمية ، والفنية .</a:t>
            </a:r>
            <a:endParaRPr lang="en-US" sz="1100" dirty="0"/>
          </a:p>
          <a:p>
            <a:pPr lvl="0"/>
            <a:r>
              <a:rPr lang="ar-SA" sz="1100" b="1" dirty="0"/>
              <a:t>وضع تصور شامل لحاجة الجامعة من البرامج في جوانبها: الإدارية, </a:t>
            </a:r>
            <a:r>
              <a:rPr lang="ar-SA" sz="1100" b="1" dirty="0" err="1"/>
              <a:t>والمالية,والأكاديمية</a:t>
            </a:r>
            <a:r>
              <a:rPr lang="ar-SA" sz="1100" b="1" dirty="0"/>
              <a:t>، والبحثية، والمكتبية، والشؤون الطلابية. </a:t>
            </a:r>
            <a:endParaRPr lang="en-US" sz="1100" dirty="0"/>
          </a:p>
          <a:p>
            <a:pPr lvl="0"/>
            <a:r>
              <a:rPr lang="ar-SA" sz="1100" b="1" dirty="0"/>
              <a:t>التعرف على التجارب السابقة لدى الجهات الأخرى، والاستفادة منها. </a:t>
            </a:r>
            <a:endParaRPr lang="en-US" sz="1100" dirty="0"/>
          </a:p>
          <a:p>
            <a:pPr lvl="0"/>
            <a:r>
              <a:rPr lang="ar-SA" sz="1100" b="1" dirty="0"/>
              <a:t>متابعة المستجدات في مجالات استخدام الحاسب الآلي في العمليات: الإدارية، والعلمية، والتدريبية, واقتراح تطوير ما لدى الجامعة منها، والتوصية بجلب ما ليس لديها. </a:t>
            </a:r>
            <a:endParaRPr lang="en-US" sz="1100" dirty="0"/>
          </a:p>
          <a:p>
            <a:r>
              <a:rPr lang="ar-SA" sz="1100" b="1" dirty="0"/>
              <a:t> </a:t>
            </a:r>
            <a:endParaRPr lang="en-US" sz="1100" dirty="0"/>
          </a:p>
          <a:p>
            <a:r>
              <a:rPr lang="ar-SA" sz="1100" b="1" dirty="0"/>
              <a:t>الأعضاء  :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52686694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167</Words>
  <Application>Microsoft Office PowerPoint</Application>
  <PresentationFormat>عرض على الشاشة (3:4)‏</PresentationFormat>
  <Paragraphs>31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2015-04-09T05:32:34Z</dcterms:created>
  <dcterms:modified xsi:type="dcterms:W3CDTF">2015-04-09T05:34:38Z</dcterms:modified>
</cp:coreProperties>
</file>