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2"/>
  </p:notesMasterIdLst>
  <p:sldIdLst>
    <p:sldId id="366" r:id="rId2"/>
    <p:sldId id="256" r:id="rId3"/>
    <p:sldId id="257" r:id="rId4"/>
    <p:sldId id="268" r:id="rId5"/>
    <p:sldId id="266" r:id="rId6"/>
    <p:sldId id="270" r:id="rId7"/>
    <p:sldId id="350" r:id="rId8"/>
    <p:sldId id="340" r:id="rId9"/>
    <p:sldId id="274" r:id="rId10"/>
    <p:sldId id="356" r:id="rId11"/>
    <p:sldId id="276" r:id="rId12"/>
    <p:sldId id="277" r:id="rId13"/>
    <p:sldId id="278" r:id="rId14"/>
    <p:sldId id="280" r:id="rId15"/>
    <p:sldId id="281" r:id="rId16"/>
    <p:sldId id="282" r:id="rId17"/>
    <p:sldId id="362" r:id="rId18"/>
    <p:sldId id="360" r:id="rId19"/>
    <p:sldId id="296" r:id="rId20"/>
    <p:sldId id="297" r:id="rId21"/>
    <p:sldId id="299" r:id="rId22"/>
    <p:sldId id="367" r:id="rId23"/>
    <p:sldId id="300" r:id="rId24"/>
    <p:sldId id="302" r:id="rId25"/>
    <p:sldId id="304" r:id="rId26"/>
    <p:sldId id="364" r:id="rId27"/>
    <p:sldId id="372" r:id="rId28"/>
    <p:sldId id="363" r:id="rId29"/>
    <p:sldId id="354" r:id="rId30"/>
    <p:sldId id="371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4192" autoAdjust="0"/>
  </p:normalViewPr>
  <p:slideViewPr>
    <p:cSldViewPr>
      <p:cViewPr varScale="1">
        <p:scale>
          <a:sx n="61" d="100"/>
          <a:sy n="61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FD17F-0736-4F6E-9837-6583A190C6F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33451-9A2B-4482-BDED-1D45077FE199}">
      <dgm:prSet/>
      <dgm:spPr/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Adam</a:t>
          </a:r>
          <a:r>
            <a:rPr lang="en-US" dirty="0" smtClean="0"/>
            <a:t>’s </a:t>
          </a:r>
          <a:r>
            <a:rPr lang="en-US" b="1" dirty="0" err="1" smtClean="0">
              <a:solidFill>
                <a:srgbClr val="C00000"/>
              </a:solidFill>
            </a:rPr>
            <a:t>ventilatory</a:t>
          </a:r>
          <a:r>
            <a:rPr lang="en-US" b="1" dirty="0" smtClean="0">
              <a:solidFill>
                <a:srgbClr val="C00000"/>
              </a:solidFill>
            </a:rPr>
            <a:t> apparatus</a:t>
          </a:r>
          <a:r>
            <a:rPr lang="en-US" dirty="0" smtClean="0"/>
            <a:t>—a rib—gave life to </a:t>
          </a:r>
          <a:r>
            <a:rPr lang="en-US" b="1" dirty="0" smtClean="0">
              <a:solidFill>
                <a:srgbClr val="C00000"/>
              </a:solidFill>
            </a:rPr>
            <a:t>Eve</a:t>
          </a:r>
          <a:endParaRPr lang="en-US" b="1" dirty="0">
            <a:solidFill>
              <a:srgbClr val="C00000"/>
            </a:solidFill>
          </a:endParaRPr>
        </a:p>
      </dgm:t>
    </dgm:pt>
    <dgm:pt modelId="{2ACFF454-6963-4172-806C-69CDA14229EF}" type="parTrans" cxnId="{43CE801F-5601-4787-98E6-F6402C167ADD}">
      <dgm:prSet/>
      <dgm:spPr/>
      <dgm:t>
        <a:bodyPr/>
        <a:lstStyle/>
        <a:p>
          <a:endParaRPr lang="en-US"/>
        </a:p>
      </dgm:t>
    </dgm:pt>
    <dgm:pt modelId="{AA09B78F-6885-4678-B540-F4F1285677F6}" type="sibTrans" cxnId="{43CE801F-5601-4787-98E6-F6402C167ADD}">
      <dgm:prSet/>
      <dgm:spPr/>
      <dgm:t>
        <a:bodyPr/>
        <a:lstStyle/>
        <a:p>
          <a:endParaRPr lang="en-US"/>
        </a:p>
      </dgm:t>
    </dgm:pt>
    <dgm:pt modelId="{CAC36CF3-B1B1-4913-BC57-58A1783DAE19}">
      <dgm:prSet/>
      <dgm:spPr/>
      <dgm:t>
        <a:bodyPr/>
        <a:lstStyle/>
        <a:p>
          <a:pPr rtl="0"/>
          <a:r>
            <a:rPr lang="en-US" dirty="0" smtClean="0"/>
            <a:t>4</a:t>
          </a:r>
          <a:r>
            <a:rPr lang="en-US" baseline="30000" dirty="0" smtClean="0"/>
            <a:t>th</a:t>
          </a:r>
          <a:r>
            <a:rPr lang="en-US" dirty="0" smtClean="0"/>
            <a:t> century B.C. writings attributed to </a:t>
          </a:r>
          <a:r>
            <a:rPr lang="en-US" b="1" dirty="0" smtClean="0">
              <a:solidFill>
                <a:srgbClr val="C00000"/>
              </a:solidFill>
            </a:rPr>
            <a:t>Hippocrates</a:t>
          </a:r>
          <a:r>
            <a:rPr lang="en-US" dirty="0" smtClean="0"/>
            <a:t> depict the </a:t>
          </a:r>
          <a:r>
            <a:rPr lang="en-US" b="1" u="sng" dirty="0" smtClean="0"/>
            <a:t>cooling of heart </a:t>
          </a:r>
          <a:r>
            <a:rPr lang="en-US" dirty="0" smtClean="0"/>
            <a:t>as the primary purpose of breathing</a:t>
          </a:r>
          <a:endParaRPr lang="en-US" dirty="0"/>
        </a:p>
      </dgm:t>
    </dgm:pt>
    <dgm:pt modelId="{8CBA821C-7F9F-4683-831C-2BCA155F5FC7}" type="parTrans" cxnId="{AC1C3828-90FB-434E-B2D9-5F9ED5C17A5F}">
      <dgm:prSet/>
      <dgm:spPr/>
      <dgm:t>
        <a:bodyPr/>
        <a:lstStyle/>
        <a:p>
          <a:endParaRPr lang="en-US"/>
        </a:p>
      </dgm:t>
    </dgm:pt>
    <dgm:pt modelId="{2E0AC3B9-3DD3-418A-8FF4-EFCD70E32A78}" type="sibTrans" cxnId="{AC1C3828-90FB-434E-B2D9-5F9ED5C17A5F}">
      <dgm:prSet/>
      <dgm:spPr/>
      <dgm:t>
        <a:bodyPr/>
        <a:lstStyle/>
        <a:p>
          <a:endParaRPr lang="en-US"/>
        </a:p>
      </dgm:t>
    </dgm:pt>
    <dgm:pt modelId="{45878E83-7861-4DC2-8976-BC8934A5763C}">
      <dgm:prSet/>
      <dgm:spPr/>
      <dgm:t>
        <a:bodyPr/>
        <a:lstStyle/>
        <a:p>
          <a:pPr rtl="0"/>
          <a:r>
            <a:rPr lang="en-US" b="1" smtClean="0"/>
            <a:t>Higher animals</a:t>
          </a:r>
          <a:endParaRPr lang="en-US" b="1" dirty="0"/>
        </a:p>
      </dgm:t>
    </dgm:pt>
    <dgm:pt modelId="{85E93ED7-7D60-48AD-83A0-1F574224983F}" type="parTrans" cxnId="{64ABF0C4-8BAA-4556-8FBD-B0992A1F500A}">
      <dgm:prSet/>
      <dgm:spPr/>
      <dgm:t>
        <a:bodyPr/>
        <a:lstStyle/>
        <a:p>
          <a:endParaRPr lang="en-US"/>
        </a:p>
      </dgm:t>
    </dgm:pt>
    <dgm:pt modelId="{0EDC35A6-55D7-4146-9884-B0CCFAAB2B88}" type="sibTrans" cxnId="{64ABF0C4-8BAA-4556-8FBD-B0992A1F500A}">
      <dgm:prSet/>
      <dgm:spPr/>
      <dgm:t>
        <a:bodyPr/>
        <a:lstStyle/>
        <a:p>
          <a:endParaRPr lang="en-US"/>
        </a:p>
      </dgm:t>
    </dgm:pt>
    <dgm:pt modelId="{3FDCC698-3BA1-4F30-BDAD-6D8FC03FDC5D}" type="pres">
      <dgm:prSet presAssocID="{37DFD17F-0736-4F6E-9837-6583A190C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ECF933-5ACD-44BA-A5DB-3F95F7357B36}" type="pres">
      <dgm:prSet presAssocID="{AE833451-9A2B-4482-BDED-1D45077FE199}" presName="parentText" presStyleLbl="node1" presStyleIdx="0" presStyleCnt="3" custScaleY="62379" custLinFactY="-62079" custLinFactNeighborX="18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EDCE0-5E1B-4F16-9E9A-036C2EF1E0CF}" type="pres">
      <dgm:prSet presAssocID="{AA09B78F-6885-4678-B540-F4F1285677F6}" presName="spacer" presStyleCnt="0"/>
      <dgm:spPr/>
    </dgm:pt>
    <dgm:pt modelId="{69818758-4A16-4232-9233-E158E989BE11}" type="pres">
      <dgm:prSet presAssocID="{CAC36CF3-B1B1-4913-BC57-58A1783DAE19}" presName="parentText" presStyleLbl="node1" presStyleIdx="1" presStyleCnt="3" custScaleY="75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9BCD9-4FE5-4BFF-9CBC-DB281F34F0C6}" type="pres">
      <dgm:prSet presAssocID="{2E0AC3B9-3DD3-418A-8FF4-EFCD70E32A78}" presName="spacer" presStyleCnt="0"/>
      <dgm:spPr/>
    </dgm:pt>
    <dgm:pt modelId="{E158BF1F-C8A4-4322-AD7D-11F85602470D}" type="pres">
      <dgm:prSet presAssocID="{45878E83-7861-4DC2-8976-BC8934A576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A8B59-2B37-4ECC-99D7-A046F6DD90A6}" type="presOf" srcId="{CAC36CF3-B1B1-4913-BC57-58A1783DAE19}" destId="{69818758-4A16-4232-9233-E158E989BE11}" srcOrd="0" destOrd="0" presId="urn:microsoft.com/office/officeart/2005/8/layout/vList2"/>
    <dgm:cxn modelId="{AC1C3828-90FB-434E-B2D9-5F9ED5C17A5F}" srcId="{37DFD17F-0736-4F6E-9837-6583A190C6FB}" destId="{CAC36CF3-B1B1-4913-BC57-58A1783DAE19}" srcOrd="1" destOrd="0" parTransId="{8CBA821C-7F9F-4683-831C-2BCA155F5FC7}" sibTransId="{2E0AC3B9-3DD3-418A-8FF4-EFCD70E32A78}"/>
    <dgm:cxn modelId="{BDC40287-BE5B-4A43-BA2A-82C4F58BC807}" type="presOf" srcId="{AE833451-9A2B-4482-BDED-1D45077FE199}" destId="{58ECF933-5ACD-44BA-A5DB-3F95F7357B36}" srcOrd="0" destOrd="0" presId="urn:microsoft.com/office/officeart/2005/8/layout/vList2"/>
    <dgm:cxn modelId="{AF4B3C4C-BD38-4892-BBC2-AAF3450F0F03}" type="presOf" srcId="{45878E83-7861-4DC2-8976-BC8934A5763C}" destId="{E158BF1F-C8A4-4322-AD7D-11F85602470D}" srcOrd="0" destOrd="0" presId="urn:microsoft.com/office/officeart/2005/8/layout/vList2"/>
    <dgm:cxn modelId="{6B31CD56-A1D8-4AEF-A588-38B0E6148A36}" type="presOf" srcId="{37DFD17F-0736-4F6E-9837-6583A190C6FB}" destId="{3FDCC698-3BA1-4F30-BDAD-6D8FC03FDC5D}" srcOrd="0" destOrd="0" presId="urn:microsoft.com/office/officeart/2005/8/layout/vList2"/>
    <dgm:cxn modelId="{64ABF0C4-8BAA-4556-8FBD-B0992A1F500A}" srcId="{37DFD17F-0736-4F6E-9837-6583A190C6FB}" destId="{45878E83-7861-4DC2-8976-BC8934A5763C}" srcOrd="2" destOrd="0" parTransId="{85E93ED7-7D60-48AD-83A0-1F574224983F}" sibTransId="{0EDC35A6-55D7-4146-9884-B0CCFAAB2B88}"/>
    <dgm:cxn modelId="{43CE801F-5601-4787-98E6-F6402C167ADD}" srcId="{37DFD17F-0736-4F6E-9837-6583A190C6FB}" destId="{AE833451-9A2B-4482-BDED-1D45077FE199}" srcOrd="0" destOrd="0" parTransId="{2ACFF454-6963-4172-806C-69CDA14229EF}" sibTransId="{AA09B78F-6885-4678-B540-F4F1285677F6}"/>
    <dgm:cxn modelId="{58E7033E-743A-43BE-A86C-398790D87417}" type="presParOf" srcId="{3FDCC698-3BA1-4F30-BDAD-6D8FC03FDC5D}" destId="{58ECF933-5ACD-44BA-A5DB-3F95F7357B36}" srcOrd="0" destOrd="0" presId="urn:microsoft.com/office/officeart/2005/8/layout/vList2"/>
    <dgm:cxn modelId="{51D29D59-BCCC-4CA0-8892-A6B82186AC9B}" type="presParOf" srcId="{3FDCC698-3BA1-4F30-BDAD-6D8FC03FDC5D}" destId="{6A6EDCE0-5E1B-4F16-9E9A-036C2EF1E0CF}" srcOrd="1" destOrd="0" presId="urn:microsoft.com/office/officeart/2005/8/layout/vList2"/>
    <dgm:cxn modelId="{5843239C-1025-4308-8F13-6C322E2B742B}" type="presParOf" srcId="{3FDCC698-3BA1-4F30-BDAD-6D8FC03FDC5D}" destId="{69818758-4A16-4232-9233-E158E989BE11}" srcOrd="2" destOrd="0" presId="urn:microsoft.com/office/officeart/2005/8/layout/vList2"/>
    <dgm:cxn modelId="{ACFF91C9-F273-4E36-BD7B-6FD6CE663F51}" type="presParOf" srcId="{3FDCC698-3BA1-4F30-BDAD-6D8FC03FDC5D}" destId="{3F59BCD9-4FE5-4BFF-9CBC-DB281F34F0C6}" srcOrd="3" destOrd="0" presId="urn:microsoft.com/office/officeart/2005/8/layout/vList2"/>
    <dgm:cxn modelId="{95F884EB-0332-405B-AF96-6AEF51DE1E44}" type="presParOf" srcId="{3FDCC698-3BA1-4F30-BDAD-6D8FC03FDC5D}" destId="{E158BF1F-C8A4-4322-AD7D-11F8560247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3C7A46-49A9-4697-ACA1-6261A764AB2C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89006A8-2C2C-4FBA-85C1-B6AD70E3EF7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u="sng" dirty="0" smtClean="0"/>
            <a:t>Upper Respiratory Tract</a:t>
          </a:r>
          <a:endParaRPr lang="en-US" b="1" u="sng" dirty="0"/>
        </a:p>
      </dgm:t>
    </dgm:pt>
    <dgm:pt modelId="{62099BAD-8852-4281-AB9F-E0913B5772B6}" type="parTrans" cxnId="{0C1CA1AF-4873-4CE5-9D8E-44ACFF579162}">
      <dgm:prSet/>
      <dgm:spPr/>
      <dgm:t>
        <a:bodyPr/>
        <a:lstStyle/>
        <a:p>
          <a:endParaRPr lang="en-US"/>
        </a:p>
      </dgm:t>
    </dgm:pt>
    <dgm:pt modelId="{3766022D-A9DF-4A08-A0EC-2DBD171DA341}" type="sibTrans" cxnId="{0C1CA1AF-4873-4CE5-9D8E-44ACFF579162}">
      <dgm:prSet/>
      <dgm:spPr/>
      <dgm:t>
        <a:bodyPr/>
        <a:lstStyle/>
        <a:p>
          <a:endParaRPr lang="en-US"/>
        </a:p>
      </dgm:t>
    </dgm:pt>
    <dgm:pt modelId="{30230463-879B-49F4-8FAA-0DF1A0D98A6E}" type="pres">
      <dgm:prSet presAssocID="{6A3C7A46-49A9-4697-ACA1-6261A764AB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80E69-FCA9-421E-A888-036FC636730A}" type="pres">
      <dgm:prSet presAssocID="{289006A8-2C2C-4FBA-85C1-B6AD70E3EF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660994-FECD-4473-94C9-B2F597B27141}" type="presOf" srcId="{6A3C7A46-49A9-4697-ACA1-6261A764AB2C}" destId="{30230463-879B-49F4-8FAA-0DF1A0D98A6E}" srcOrd="0" destOrd="0" presId="urn:microsoft.com/office/officeart/2005/8/layout/vList2"/>
    <dgm:cxn modelId="{F2B16C82-20E8-4F2B-9C19-35C76F362DA1}" type="presOf" srcId="{289006A8-2C2C-4FBA-85C1-B6AD70E3EF74}" destId="{69D80E69-FCA9-421E-A888-036FC636730A}" srcOrd="0" destOrd="0" presId="urn:microsoft.com/office/officeart/2005/8/layout/vList2"/>
    <dgm:cxn modelId="{0C1CA1AF-4873-4CE5-9D8E-44ACFF579162}" srcId="{6A3C7A46-49A9-4697-ACA1-6261A764AB2C}" destId="{289006A8-2C2C-4FBA-85C1-B6AD70E3EF74}" srcOrd="0" destOrd="0" parTransId="{62099BAD-8852-4281-AB9F-E0913B5772B6}" sibTransId="{3766022D-A9DF-4A08-A0EC-2DBD171DA341}"/>
    <dgm:cxn modelId="{059F9CA6-C449-4686-8DAE-06B9B307FA64}" type="presParOf" srcId="{30230463-879B-49F4-8FAA-0DF1A0D98A6E}" destId="{69D80E69-FCA9-421E-A888-036FC63673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E6E533-A082-48C8-A4C0-7432F6AC947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601D2-976F-4BB3-88F8-3A3D6B38653E}">
      <dgm:prSet/>
      <dgm:spPr/>
      <dgm:t>
        <a:bodyPr/>
        <a:lstStyle/>
        <a:p>
          <a:pPr rtl="0"/>
          <a:r>
            <a:rPr lang="en-US" b="1" dirty="0" smtClean="0"/>
            <a:t>Structures from nose to vocal cords         </a:t>
          </a:r>
          <a:endParaRPr lang="en-US" b="1" dirty="0"/>
        </a:p>
      </dgm:t>
    </dgm:pt>
    <dgm:pt modelId="{7CCAE25D-FFE8-44E5-A360-B8419C211D04}" type="parTrans" cxnId="{025467E5-8A83-4A6E-8BD2-118A866A7A15}">
      <dgm:prSet/>
      <dgm:spPr/>
      <dgm:t>
        <a:bodyPr/>
        <a:lstStyle/>
        <a:p>
          <a:endParaRPr lang="en-US"/>
        </a:p>
      </dgm:t>
    </dgm:pt>
    <dgm:pt modelId="{5BB1DCAB-5912-43DC-B316-7619C94D28E4}" type="sibTrans" cxnId="{025467E5-8A83-4A6E-8BD2-118A866A7A15}">
      <dgm:prSet/>
      <dgm:spPr/>
      <dgm:t>
        <a:bodyPr/>
        <a:lstStyle/>
        <a:p>
          <a:endParaRPr lang="en-US"/>
        </a:p>
      </dgm:t>
    </dgm:pt>
    <dgm:pt modelId="{919F75F9-5F60-44AA-A85A-FDE4015A23E6}">
      <dgm:prSet/>
      <dgm:spPr/>
      <dgm:t>
        <a:bodyPr/>
        <a:lstStyle/>
        <a:p>
          <a:pPr rtl="0"/>
          <a:r>
            <a:rPr lang="en-US" b="1" dirty="0" smtClean="0"/>
            <a:t>Nose</a:t>
          </a:r>
          <a:endParaRPr lang="en-US" dirty="0"/>
        </a:p>
      </dgm:t>
    </dgm:pt>
    <dgm:pt modelId="{046B69D4-1A7B-4B8B-AF9F-55BF492A9250}" type="parTrans" cxnId="{75C92374-4E19-4A3B-9C18-A5FAB80D9B60}">
      <dgm:prSet/>
      <dgm:spPr/>
      <dgm:t>
        <a:bodyPr/>
        <a:lstStyle/>
        <a:p>
          <a:endParaRPr lang="en-US"/>
        </a:p>
      </dgm:t>
    </dgm:pt>
    <dgm:pt modelId="{C6F7934C-9CD2-441E-AB5E-C88A92E1C17C}" type="sibTrans" cxnId="{75C92374-4E19-4A3B-9C18-A5FAB80D9B60}">
      <dgm:prSet/>
      <dgm:spPr/>
      <dgm:t>
        <a:bodyPr/>
        <a:lstStyle/>
        <a:p>
          <a:endParaRPr lang="en-US"/>
        </a:p>
      </dgm:t>
    </dgm:pt>
    <dgm:pt modelId="{BB83795F-E247-46DD-8A51-F12333A9433D}">
      <dgm:prSet/>
      <dgm:spPr/>
      <dgm:t>
        <a:bodyPr/>
        <a:lstStyle/>
        <a:p>
          <a:pPr rtl="0"/>
          <a:r>
            <a:rPr lang="en-US" b="1" dirty="0" smtClean="0"/>
            <a:t>Sinuses</a:t>
          </a:r>
          <a:endParaRPr lang="en-US" dirty="0"/>
        </a:p>
      </dgm:t>
    </dgm:pt>
    <dgm:pt modelId="{D521B7C5-F384-4A5A-8DC5-897F11229B49}" type="parTrans" cxnId="{B6659CA5-5278-4923-9237-2B655D886241}">
      <dgm:prSet/>
      <dgm:spPr/>
      <dgm:t>
        <a:bodyPr/>
        <a:lstStyle/>
        <a:p>
          <a:endParaRPr lang="en-US"/>
        </a:p>
      </dgm:t>
    </dgm:pt>
    <dgm:pt modelId="{1C020E2D-8D55-492E-A075-43C0A73058E4}" type="sibTrans" cxnId="{B6659CA5-5278-4923-9237-2B655D886241}">
      <dgm:prSet/>
      <dgm:spPr/>
      <dgm:t>
        <a:bodyPr/>
        <a:lstStyle/>
        <a:p>
          <a:endParaRPr lang="en-US"/>
        </a:p>
      </dgm:t>
    </dgm:pt>
    <dgm:pt modelId="{2C61D577-2516-4B41-BA0D-226FB70CDD86}">
      <dgm:prSet/>
      <dgm:spPr/>
      <dgm:t>
        <a:bodyPr/>
        <a:lstStyle/>
        <a:p>
          <a:pPr rtl="0"/>
          <a:r>
            <a:rPr lang="en-US" b="1" dirty="0" smtClean="0"/>
            <a:t>Glottis</a:t>
          </a:r>
          <a:endParaRPr lang="en-US" dirty="0"/>
        </a:p>
      </dgm:t>
    </dgm:pt>
    <dgm:pt modelId="{57E2DC32-0E71-46D9-B699-2DF991954EB3}" type="parTrans" cxnId="{E3BEEEF9-5E29-48D4-9216-1CE754ECA5AE}">
      <dgm:prSet/>
      <dgm:spPr/>
      <dgm:t>
        <a:bodyPr/>
        <a:lstStyle/>
        <a:p>
          <a:endParaRPr lang="en-US"/>
        </a:p>
      </dgm:t>
    </dgm:pt>
    <dgm:pt modelId="{235AAC96-58FB-485E-BEF1-A0EBF9A55843}" type="sibTrans" cxnId="{E3BEEEF9-5E29-48D4-9216-1CE754ECA5AE}">
      <dgm:prSet/>
      <dgm:spPr/>
      <dgm:t>
        <a:bodyPr/>
        <a:lstStyle/>
        <a:p>
          <a:endParaRPr lang="en-US"/>
        </a:p>
      </dgm:t>
    </dgm:pt>
    <dgm:pt modelId="{BCC8E7DF-32BC-4C54-B469-EA188848BEA6}">
      <dgm:prSet/>
      <dgm:spPr/>
      <dgm:t>
        <a:bodyPr/>
        <a:lstStyle/>
        <a:p>
          <a:pPr rtl="0"/>
          <a:r>
            <a:rPr lang="en-US" b="1" dirty="0" smtClean="0"/>
            <a:t>Pharynx</a:t>
          </a:r>
          <a:endParaRPr lang="en-US" dirty="0"/>
        </a:p>
      </dgm:t>
    </dgm:pt>
    <dgm:pt modelId="{D3E31CDF-5AAE-417A-87CC-629E5547378C}" type="parTrans" cxnId="{9F9F1D2D-01D3-4962-8DD1-5B7134AB8862}">
      <dgm:prSet/>
      <dgm:spPr/>
      <dgm:t>
        <a:bodyPr/>
        <a:lstStyle/>
        <a:p>
          <a:endParaRPr lang="en-US"/>
        </a:p>
      </dgm:t>
    </dgm:pt>
    <dgm:pt modelId="{0FDA4699-74C6-4F77-8E99-D831774E37AA}" type="sibTrans" cxnId="{9F9F1D2D-01D3-4962-8DD1-5B7134AB8862}">
      <dgm:prSet/>
      <dgm:spPr/>
      <dgm:t>
        <a:bodyPr/>
        <a:lstStyle/>
        <a:p>
          <a:endParaRPr lang="en-US"/>
        </a:p>
      </dgm:t>
    </dgm:pt>
    <dgm:pt modelId="{9BEC837E-6145-4914-BF64-D414E461A806}">
      <dgm:prSet/>
      <dgm:spPr/>
      <dgm:t>
        <a:bodyPr/>
        <a:lstStyle/>
        <a:p>
          <a:pPr rtl="0"/>
          <a:r>
            <a:rPr lang="en-US" b="1" dirty="0" smtClean="0"/>
            <a:t>Larynx</a:t>
          </a:r>
          <a:endParaRPr lang="en-US" b="1" dirty="0"/>
        </a:p>
      </dgm:t>
    </dgm:pt>
    <dgm:pt modelId="{CF206319-47EC-4544-A329-20F4DC99E9D3}" type="parTrans" cxnId="{9B24CB77-31E4-495D-9943-A92B839C25AD}">
      <dgm:prSet/>
      <dgm:spPr/>
      <dgm:t>
        <a:bodyPr/>
        <a:lstStyle/>
        <a:p>
          <a:endParaRPr lang="en-US"/>
        </a:p>
      </dgm:t>
    </dgm:pt>
    <dgm:pt modelId="{F3124687-65A9-4360-AE67-9E0A212AE498}" type="sibTrans" cxnId="{9B24CB77-31E4-495D-9943-A92B839C25AD}">
      <dgm:prSet/>
      <dgm:spPr/>
      <dgm:t>
        <a:bodyPr/>
        <a:lstStyle/>
        <a:p>
          <a:endParaRPr lang="en-US"/>
        </a:p>
      </dgm:t>
    </dgm:pt>
    <dgm:pt modelId="{0E263D03-DADD-4C12-A856-4F1B63993C06}" type="pres">
      <dgm:prSet presAssocID="{87E6E533-A082-48C8-A4C0-7432F6AC94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10BB2-06EA-4FA6-B7D4-8AD9926C0755}" type="pres">
      <dgm:prSet presAssocID="{D25601D2-976F-4BB3-88F8-3A3D6B38653E}" presName="linNode" presStyleCnt="0"/>
      <dgm:spPr/>
    </dgm:pt>
    <dgm:pt modelId="{6D316A43-58DE-4625-8150-FC2C0A94B3E4}" type="pres">
      <dgm:prSet presAssocID="{D25601D2-976F-4BB3-88F8-3A3D6B38653E}" presName="parentText" presStyleLbl="node1" presStyleIdx="0" presStyleCnt="1" custScaleY="41275" custLinFactNeighborY="-276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B63F5-5619-4EA1-B265-5983AFB234E4}" type="pres">
      <dgm:prSet presAssocID="{D25601D2-976F-4BB3-88F8-3A3D6B38653E}" presName="descendantText" presStyleLbl="alignAccFollowNode1" presStyleIdx="0" presStyleCnt="1" custLinFactNeighborX="2564" custLinFactNeighborY="-1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4CB77-31E4-495D-9943-A92B839C25AD}" srcId="{D25601D2-976F-4BB3-88F8-3A3D6B38653E}" destId="{9BEC837E-6145-4914-BF64-D414E461A806}" srcOrd="4" destOrd="0" parTransId="{CF206319-47EC-4544-A329-20F4DC99E9D3}" sibTransId="{F3124687-65A9-4360-AE67-9E0A212AE498}"/>
    <dgm:cxn modelId="{79B321CC-1E7A-4ABC-9ABC-EDA6585EE190}" type="presOf" srcId="{9BEC837E-6145-4914-BF64-D414E461A806}" destId="{B87B63F5-5619-4EA1-B265-5983AFB234E4}" srcOrd="0" destOrd="4" presId="urn:microsoft.com/office/officeart/2005/8/layout/vList5"/>
    <dgm:cxn modelId="{F7167247-D7F8-4992-9DC4-161981D96FC6}" type="presOf" srcId="{BCC8E7DF-32BC-4C54-B469-EA188848BEA6}" destId="{B87B63F5-5619-4EA1-B265-5983AFB234E4}" srcOrd="0" destOrd="3" presId="urn:microsoft.com/office/officeart/2005/8/layout/vList5"/>
    <dgm:cxn modelId="{9F9F1D2D-01D3-4962-8DD1-5B7134AB8862}" srcId="{D25601D2-976F-4BB3-88F8-3A3D6B38653E}" destId="{BCC8E7DF-32BC-4C54-B469-EA188848BEA6}" srcOrd="3" destOrd="0" parTransId="{D3E31CDF-5AAE-417A-87CC-629E5547378C}" sibTransId="{0FDA4699-74C6-4F77-8E99-D831774E37AA}"/>
    <dgm:cxn modelId="{B6659CA5-5278-4923-9237-2B655D886241}" srcId="{D25601D2-976F-4BB3-88F8-3A3D6B38653E}" destId="{BB83795F-E247-46DD-8A51-F12333A9433D}" srcOrd="1" destOrd="0" parTransId="{D521B7C5-F384-4A5A-8DC5-897F11229B49}" sibTransId="{1C020E2D-8D55-492E-A075-43C0A73058E4}"/>
    <dgm:cxn modelId="{DF02ACF8-BF27-4BF4-B481-C8ECC706F6CB}" type="presOf" srcId="{87E6E533-A082-48C8-A4C0-7432F6AC947D}" destId="{0E263D03-DADD-4C12-A856-4F1B63993C06}" srcOrd="0" destOrd="0" presId="urn:microsoft.com/office/officeart/2005/8/layout/vList5"/>
    <dgm:cxn modelId="{7B3251F7-3720-4189-85A5-4AFB1669A8CC}" type="presOf" srcId="{919F75F9-5F60-44AA-A85A-FDE4015A23E6}" destId="{B87B63F5-5619-4EA1-B265-5983AFB234E4}" srcOrd="0" destOrd="0" presId="urn:microsoft.com/office/officeart/2005/8/layout/vList5"/>
    <dgm:cxn modelId="{BE99BF83-8FDB-4128-B57E-5EB1E4014871}" type="presOf" srcId="{BB83795F-E247-46DD-8A51-F12333A9433D}" destId="{B87B63F5-5619-4EA1-B265-5983AFB234E4}" srcOrd="0" destOrd="1" presId="urn:microsoft.com/office/officeart/2005/8/layout/vList5"/>
    <dgm:cxn modelId="{2263BB5B-D7E7-4DC1-92A4-FAA9E07E164F}" type="presOf" srcId="{2C61D577-2516-4B41-BA0D-226FB70CDD86}" destId="{B87B63F5-5619-4EA1-B265-5983AFB234E4}" srcOrd="0" destOrd="2" presId="urn:microsoft.com/office/officeart/2005/8/layout/vList5"/>
    <dgm:cxn modelId="{E3BEEEF9-5E29-48D4-9216-1CE754ECA5AE}" srcId="{D25601D2-976F-4BB3-88F8-3A3D6B38653E}" destId="{2C61D577-2516-4B41-BA0D-226FB70CDD86}" srcOrd="2" destOrd="0" parTransId="{57E2DC32-0E71-46D9-B699-2DF991954EB3}" sibTransId="{235AAC96-58FB-485E-BEF1-A0EBF9A55843}"/>
    <dgm:cxn modelId="{AC9CC9F6-4B41-43D5-9062-08A83C730865}" type="presOf" srcId="{D25601D2-976F-4BB3-88F8-3A3D6B38653E}" destId="{6D316A43-58DE-4625-8150-FC2C0A94B3E4}" srcOrd="0" destOrd="0" presId="urn:microsoft.com/office/officeart/2005/8/layout/vList5"/>
    <dgm:cxn modelId="{75C92374-4E19-4A3B-9C18-A5FAB80D9B60}" srcId="{D25601D2-976F-4BB3-88F8-3A3D6B38653E}" destId="{919F75F9-5F60-44AA-A85A-FDE4015A23E6}" srcOrd="0" destOrd="0" parTransId="{046B69D4-1A7B-4B8B-AF9F-55BF492A9250}" sibTransId="{C6F7934C-9CD2-441E-AB5E-C88A92E1C17C}"/>
    <dgm:cxn modelId="{025467E5-8A83-4A6E-8BD2-118A866A7A15}" srcId="{87E6E533-A082-48C8-A4C0-7432F6AC947D}" destId="{D25601D2-976F-4BB3-88F8-3A3D6B38653E}" srcOrd="0" destOrd="0" parTransId="{7CCAE25D-FFE8-44E5-A360-B8419C211D04}" sibTransId="{5BB1DCAB-5912-43DC-B316-7619C94D28E4}"/>
    <dgm:cxn modelId="{41A0FC0F-ECB6-43B8-ABD4-F87B0AAF61A1}" type="presParOf" srcId="{0E263D03-DADD-4C12-A856-4F1B63993C06}" destId="{73610BB2-06EA-4FA6-B7D4-8AD9926C0755}" srcOrd="0" destOrd="0" presId="urn:microsoft.com/office/officeart/2005/8/layout/vList5"/>
    <dgm:cxn modelId="{C7FA79FE-F071-4317-B38E-144FFDB8C226}" type="presParOf" srcId="{73610BB2-06EA-4FA6-B7D4-8AD9926C0755}" destId="{6D316A43-58DE-4625-8150-FC2C0A94B3E4}" srcOrd="0" destOrd="0" presId="urn:microsoft.com/office/officeart/2005/8/layout/vList5"/>
    <dgm:cxn modelId="{DB6601F7-8D4D-47B1-B8B2-096023125FDF}" type="presParOf" srcId="{73610BB2-06EA-4FA6-B7D4-8AD9926C0755}" destId="{B87B63F5-5619-4EA1-B265-5983AFB234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F171EF-CC2F-4210-A0C5-E156C82A4C39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EECDD5-8849-4F62-BC0B-7E6455C9825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u="sng" dirty="0" smtClean="0"/>
            <a:t>Lower Respiratory Tract</a:t>
          </a:r>
          <a:endParaRPr lang="en-US" dirty="0"/>
        </a:p>
      </dgm:t>
    </dgm:pt>
    <dgm:pt modelId="{A16CBD89-3E66-4C0E-AA44-CBAFB412F896}" type="parTrans" cxnId="{9F8852D0-D603-4738-8C14-71D689CE9BD4}">
      <dgm:prSet/>
      <dgm:spPr/>
      <dgm:t>
        <a:bodyPr/>
        <a:lstStyle/>
        <a:p>
          <a:endParaRPr lang="en-US"/>
        </a:p>
      </dgm:t>
    </dgm:pt>
    <dgm:pt modelId="{20CFC522-96B8-4B9A-8959-EAF02ACEEAF7}" type="sibTrans" cxnId="{9F8852D0-D603-4738-8C14-71D689CE9BD4}">
      <dgm:prSet/>
      <dgm:spPr/>
      <dgm:t>
        <a:bodyPr/>
        <a:lstStyle/>
        <a:p>
          <a:endParaRPr lang="en-US"/>
        </a:p>
      </dgm:t>
    </dgm:pt>
    <dgm:pt modelId="{331BA046-A8DA-4024-A763-12C439336484}" type="pres">
      <dgm:prSet presAssocID="{62F171EF-CC2F-4210-A0C5-E156C82A4C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DA40E1-E106-4EFE-A1B3-F0B27B9D91A8}" type="pres">
      <dgm:prSet presAssocID="{5CEECDD5-8849-4F62-BC0B-7E6455C982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852D0-D603-4738-8C14-71D689CE9BD4}" srcId="{62F171EF-CC2F-4210-A0C5-E156C82A4C39}" destId="{5CEECDD5-8849-4F62-BC0B-7E6455C9825F}" srcOrd="0" destOrd="0" parTransId="{A16CBD89-3E66-4C0E-AA44-CBAFB412F896}" sibTransId="{20CFC522-96B8-4B9A-8959-EAF02ACEEAF7}"/>
    <dgm:cxn modelId="{EC9A305D-2FA4-466F-A588-89B048DB0DAF}" type="presOf" srcId="{62F171EF-CC2F-4210-A0C5-E156C82A4C39}" destId="{331BA046-A8DA-4024-A763-12C439336484}" srcOrd="0" destOrd="0" presId="urn:microsoft.com/office/officeart/2005/8/layout/vList2"/>
    <dgm:cxn modelId="{250932B0-3771-43AF-B6BC-FDCCE1773937}" type="presOf" srcId="{5CEECDD5-8849-4F62-BC0B-7E6455C9825F}" destId="{DFDA40E1-E106-4EFE-A1B3-F0B27B9D91A8}" srcOrd="0" destOrd="0" presId="urn:microsoft.com/office/officeart/2005/8/layout/vList2"/>
    <dgm:cxn modelId="{6B8DA15F-DE0F-4E7B-9B80-425E1A1308D3}" type="presParOf" srcId="{331BA046-A8DA-4024-A763-12C439336484}" destId="{DFDA40E1-E106-4EFE-A1B3-F0B27B9D91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694B99-2349-4E4C-A1F0-031918DE0E9A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1610-833C-40C0-AE9F-EB5F6FFA2D60}">
      <dgm:prSet custT="1"/>
      <dgm:spPr/>
      <dgm:t>
        <a:bodyPr/>
        <a:lstStyle/>
        <a:p>
          <a:pPr rtl="0"/>
          <a:r>
            <a:rPr lang="en-US" sz="2000" b="1" dirty="0" smtClean="0"/>
            <a:t>Trachea</a:t>
          </a:r>
          <a:endParaRPr lang="en-US" sz="2000" dirty="0"/>
        </a:p>
      </dgm:t>
    </dgm:pt>
    <dgm:pt modelId="{F03EB473-D205-45CE-8334-5B0A73E5F295}" type="parTrans" cxnId="{9938C0BD-82ED-4D91-A24A-62C899541CB8}">
      <dgm:prSet/>
      <dgm:spPr/>
      <dgm:t>
        <a:bodyPr/>
        <a:lstStyle/>
        <a:p>
          <a:endParaRPr lang="en-US"/>
        </a:p>
      </dgm:t>
    </dgm:pt>
    <dgm:pt modelId="{E9DA1935-A02B-433C-8962-05C321DBF6DF}" type="sibTrans" cxnId="{9938C0BD-82ED-4D91-A24A-62C899541CB8}">
      <dgm:prSet/>
      <dgm:spPr/>
      <dgm:t>
        <a:bodyPr/>
        <a:lstStyle/>
        <a:p>
          <a:endParaRPr lang="en-US"/>
        </a:p>
      </dgm:t>
    </dgm:pt>
    <dgm:pt modelId="{7A8A660F-B561-4F74-99ED-072130472594}">
      <dgm:prSet/>
      <dgm:spPr/>
      <dgm:t>
        <a:bodyPr/>
        <a:lstStyle/>
        <a:p>
          <a:pPr rtl="0"/>
          <a:r>
            <a:rPr lang="en-US" b="1" dirty="0" smtClean="0"/>
            <a:t>Bronchi</a:t>
          </a:r>
          <a:endParaRPr lang="en-US" dirty="0"/>
        </a:p>
      </dgm:t>
    </dgm:pt>
    <dgm:pt modelId="{B8278268-0B77-415C-9463-DE98ADA5AA68}" type="parTrans" cxnId="{16164B92-0AE4-4F73-8160-A99F77F35101}">
      <dgm:prSet/>
      <dgm:spPr/>
      <dgm:t>
        <a:bodyPr/>
        <a:lstStyle/>
        <a:p>
          <a:endParaRPr lang="en-US"/>
        </a:p>
      </dgm:t>
    </dgm:pt>
    <dgm:pt modelId="{F3F7E2F6-9279-4F23-A24B-6092F22DB42F}" type="sibTrans" cxnId="{16164B92-0AE4-4F73-8160-A99F77F35101}">
      <dgm:prSet/>
      <dgm:spPr/>
      <dgm:t>
        <a:bodyPr/>
        <a:lstStyle/>
        <a:p>
          <a:endParaRPr lang="en-US"/>
        </a:p>
      </dgm:t>
    </dgm:pt>
    <dgm:pt modelId="{7049B167-B65F-4EF9-8AB1-2D86D2C286B0}">
      <dgm:prSet/>
      <dgm:spPr/>
      <dgm:t>
        <a:bodyPr/>
        <a:lstStyle/>
        <a:p>
          <a:pPr rtl="0"/>
          <a:r>
            <a:rPr lang="en-US" b="1" dirty="0" smtClean="0"/>
            <a:t>Bronchioles</a:t>
          </a:r>
          <a:endParaRPr lang="en-US" dirty="0"/>
        </a:p>
      </dgm:t>
    </dgm:pt>
    <dgm:pt modelId="{1C9E75EB-45E4-43D9-BE01-227914404C10}" type="parTrans" cxnId="{CE0E6B35-8286-4A69-8B1D-2EA473853A24}">
      <dgm:prSet/>
      <dgm:spPr/>
      <dgm:t>
        <a:bodyPr/>
        <a:lstStyle/>
        <a:p>
          <a:endParaRPr lang="en-US"/>
        </a:p>
      </dgm:t>
    </dgm:pt>
    <dgm:pt modelId="{D393BB8C-F064-4124-AB3F-C5D4EB67EBD1}" type="sibTrans" cxnId="{CE0E6B35-8286-4A69-8B1D-2EA473853A24}">
      <dgm:prSet/>
      <dgm:spPr/>
      <dgm:t>
        <a:bodyPr/>
        <a:lstStyle/>
        <a:p>
          <a:endParaRPr lang="en-US"/>
        </a:p>
      </dgm:t>
    </dgm:pt>
    <dgm:pt modelId="{EDB988CA-9929-41A4-A372-88B05ECA41C2}">
      <dgm:prSet/>
      <dgm:spPr/>
      <dgm:t>
        <a:bodyPr/>
        <a:lstStyle/>
        <a:p>
          <a:pPr rtl="0"/>
          <a:r>
            <a:rPr lang="en-US" b="1" dirty="0" smtClean="0"/>
            <a:t>Alveolar ducts</a:t>
          </a:r>
          <a:endParaRPr lang="en-US" dirty="0"/>
        </a:p>
      </dgm:t>
    </dgm:pt>
    <dgm:pt modelId="{70D1F933-63C6-43B9-AA29-5BCABB10EDB1}" type="parTrans" cxnId="{B3706110-7199-4B1E-B99D-97A1BD5E743F}">
      <dgm:prSet/>
      <dgm:spPr/>
      <dgm:t>
        <a:bodyPr/>
        <a:lstStyle/>
        <a:p>
          <a:endParaRPr lang="en-US"/>
        </a:p>
      </dgm:t>
    </dgm:pt>
    <dgm:pt modelId="{A4D4FD60-3B80-4759-8D5E-C02CE7449371}" type="sibTrans" cxnId="{B3706110-7199-4B1E-B99D-97A1BD5E743F}">
      <dgm:prSet/>
      <dgm:spPr/>
      <dgm:t>
        <a:bodyPr/>
        <a:lstStyle/>
        <a:p>
          <a:endParaRPr lang="en-US"/>
        </a:p>
      </dgm:t>
    </dgm:pt>
    <dgm:pt modelId="{DAF125F2-9EA2-45F4-95CF-542AEBC80774}">
      <dgm:prSet/>
      <dgm:spPr/>
      <dgm:t>
        <a:bodyPr/>
        <a:lstStyle/>
        <a:p>
          <a:pPr rtl="0"/>
          <a:r>
            <a:rPr lang="en-US" b="1" dirty="0" smtClean="0"/>
            <a:t>Alveoli </a:t>
          </a:r>
          <a:endParaRPr lang="en-US" b="1" dirty="0"/>
        </a:p>
      </dgm:t>
    </dgm:pt>
    <dgm:pt modelId="{154D3484-5AFD-4F13-B70F-927ACCA8A010}" type="parTrans" cxnId="{FA9C6CAC-18AF-402F-BEEB-7875BEF572BC}">
      <dgm:prSet/>
      <dgm:spPr/>
      <dgm:t>
        <a:bodyPr/>
        <a:lstStyle/>
        <a:p>
          <a:endParaRPr lang="en-US"/>
        </a:p>
      </dgm:t>
    </dgm:pt>
    <dgm:pt modelId="{866FE600-CF8F-4559-89B4-790B0B05B084}" type="sibTrans" cxnId="{FA9C6CAC-18AF-402F-BEEB-7875BEF572BC}">
      <dgm:prSet/>
      <dgm:spPr/>
      <dgm:t>
        <a:bodyPr/>
        <a:lstStyle/>
        <a:p>
          <a:endParaRPr lang="en-US"/>
        </a:p>
      </dgm:t>
    </dgm:pt>
    <dgm:pt modelId="{8C5C0F92-DB52-405E-863B-0104094E5631}" type="pres">
      <dgm:prSet presAssocID="{B6694B99-2349-4E4C-A1F0-031918DE0E9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FEA17-937F-4B0E-8686-32202BDEF06D}" type="pres">
      <dgm:prSet presAssocID="{B6694B99-2349-4E4C-A1F0-031918DE0E9A}" presName="arrow" presStyleLbl="bgShp" presStyleIdx="0" presStyleCnt="1" custAng="5400000" custScaleX="80179" custScaleY="58881" custLinFactNeighborX="-33475" custLinFactNeighborY="-6188"/>
      <dgm:spPr/>
    </dgm:pt>
    <dgm:pt modelId="{FBA46DF6-C57F-4EC8-935B-39FDE175A75C}" type="pres">
      <dgm:prSet presAssocID="{B6694B99-2349-4E4C-A1F0-031918DE0E9A}" presName="linearProcess" presStyleCnt="0"/>
      <dgm:spPr/>
    </dgm:pt>
    <dgm:pt modelId="{DA8F23D2-B769-4038-AC1F-733E7F75145A}" type="pres">
      <dgm:prSet presAssocID="{7AF61610-833C-40C0-AE9F-EB5F6FFA2D60}" presName="textNode" presStyleLbl="node1" presStyleIdx="0" presStyleCnt="5" custScaleY="30952" custLinFactX="65780" custLinFactY="-1794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F5C29-5AB5-4F3D-9BB3-4D03C015B36B}" type="pres">
      <dgm:prSet presAssocID="{E9DA1935-A02B-433C-8962-05C321DBF6DF}" presName="sibTrans" presStyleCnt="0"/>
      <dgm:spPr/>
    </dgm:pt>
    <dgm:pt modelId="{0720C3C9-0C6B-49C9-B60A-7C86D56A9599}" type="pres">
      <dgm:prSet presAssocID="{7A8A660F-B561-4F74-99ED-072130472594}" presName="textNode" presStyleLbl="node1" presStyleIdx="1" presStyleCnt="5" custScaleY="30952" custLinFactX="-24572" custLinFactNeighborX="-100000" custLinFactNeighborY="-79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D94EF-AA85-4771-8CBD-4C7CE6E639F5}" type="pres">
      <dgm:prSet presAssocID="{F3F7E2F6-9279-4F23-A24B-6092F22DB42F}" presName="sibTrans" presStyleCnt="0"/>
      <dgm:spPr/>
    </dgm:pt>
    <dgm:pt modelId="{437CD433-5FFE-437E-A0D9-76D7514A4C87}" type="pres">
      <dgm:prSet presAssocID="{7049B167-B65F-4EF9-8AB1-2D86D2C286B0}" presName="textNode" presStyleLbl="node1" presStyleIdx="2" presStyleCnt="5" custScaleY="36904" custLinFactX="-124572" custLinFactNeighborX="-200000" custLinFactNeighborY="-47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44628-F773-4E71-AD93-0A4A3EE4F259}" type="pres">
      <dgm:prSet presAssocID="{D393BB8C-F064-4124-AB3F-C5D4EB67EBD1}" presName="sibTrans" presStyleCnt="0"/>
      <dgm:spPr/>
    </dgm:pt>
    <dgm:pt modelId="{9D608CD5-0A80-4D8E-BFF0-8212EA50E511}" type="pres">
      <dgm:prSet presAssocID="{EDB988CA-9929-41A4-A372-88B05ECA41C2}" presName="textNode" presStyleLbl="node1" presStyleIdx="3" presStyleCnt="5" custScaleY="42858" custLinFactX="-224572" custLinFactNeighborX="-300000" custLinFactNeighborY="-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F88BF-3F44-47E0-B18A-BCA8FBB81F92}" type="pres">
      <dgm:prSet presAssocID="{A4D4FD60-3B80-4759-8D5E-C02CE7449371}" presName="sibTrans" presStyleCnt="0"/>
      <dgm:spPr/>
    </dgm:pt>
    <dgm:pt modelId="{756392E9-A480-41BC-8464-51F9714ACF5B}" type="pres">
      <dgm:prSet presAssocID="{DAF125F2-9EA2-45F4-95CF-542AEBC80774}" presName="textNode" presStyleLbl="node1" presStyleIdx="4" presStyleCnt="5" custScaleY="53571" custLinFactX="-324572" custLinFactNeighborX="-400000" custLinFactNeighborY="38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8C0BD-82ED-4D91-A24A-62C899541CB8}" srcId="{B6694B99-2349-4E4C-A1F0-031918DE0E9A}" destId="{7AF61610-833C-40C0-AE9F-EB5F6FFA2D60}" srcOrd="0" destOrd="0" parTransId="{F03EB473-D205-45CE-8334-5B0A73E5F295}" sibTransId="{E9DA1935-A02B-433C-8962-05C321DBF6DF}"/>
    <dgm:cxn modelId="{FA9C6CAC-18AF-402F-BEEB-7875BEF572BC}" srcId="{B6694B99-2349-4E4C-A1F0-031918DE0E9A}" destId="{DAF125F2-9EA2-45F4-95CF-542AEBC80774}" srcOrd="4" destOrd="0" parTransId="{154D3484-5AFD-4F13-B70F-927ACCA8A010}" sibTransId="{866FE600-CF8F-4559-89B4-790B0B05B084}"/>
    <dgm:cxn modelId="{16164B92-0AE4-4F73-8160-A99F77F35101}" srcId="{B6694B99-2349-4E4C-A1F0-031918DE0E9A}" destId="{7A8A660F-B561-4F74-99ED-072130472594}" srcOrd="1" destOrd="0" parTransId="{B8278268-0B77-415C-9463-DE98ADA5AA68}" sibTransId="{F3F7E2F6-9279-4F23-A24B-6092F22DB42F}"/>
    <dgm:cxn modelId="{642E52AD-D1A7-4B59-B4D4-B93FE7CF739C}" type="presOf" srcId="{7A8A660F-B561-4F74-99ED-072130472594}" destId="{0720C3C9-0C6B-49C9-B60A-7C86D56A9599}" srcOrd="0" destOrd="0" presId="urn:microsoft.com/office/officeart/2005/8/layout/hProcess9"/>
    <dgm:cxn modelId="{79A19F12-1FEB-4BF3-8772-98516D097D6E}" type="presOf" srcId="{EDB988CA-9929-41A4-A372-88B05ECA41C2}" destId="{9D608CD5-0A80-4D8E-BFF0-8212EA50E511}" srcOrd="0" destOrd="0" presId="urn:microsoft.com/office/officeart/2005/8/layout/hProcess9"/>
    <dgm:cxn modelId="{CE0E6B35-8286-4A69-8B1D-2EA473853A24}" srcId="{B6694B99-2349-4E4C-A1F0-031918DE0E9A}" destId="{7049B167-B65F-4EF9-8AB1-2D86D2C286B0}" srcOrd="2" destOrd="0" parTransId="{1C9E75EB-45E4-43D9-BE01-227914404C10}" sibTransId="{D393BB8C-F064-4124-AB3F-C5D4EB67EBD1}"/>
    <dgm:cxn modelId="{1202D041-7F86-4BA8-A16B-941C743E8559}" type="presOf" srcId="{DAF125F2-9EA2-45F4-95CF-542AEBC80774}" destId="{756392E9-A480-41BC-8464-51F9714ACF5B}" srcOrd="0" destOrd="0" presId="urn:microsoft.com/office/officeart/2005/8/layout/hProcess9"/>
    <dgm:cxn modelId="{F9EFC6CC-198E-46B4-BFAC-9C57DD34ABBE}" type="presOf" srcId="{7049B167-B65F-4EF9-8AB1-2D86D2C286B0}" destId="{437CD433-5FFE-437E-A0D9-76D7514A4C87}" srcOrd="0" destOrd="0" presId="urn:microsoft.com/office/officeart/2005/8/layout/hProcess9"/>
    <dgm:cxn modelId="{B2BED0EB-3602-44FE-8C6F-78E8FD829A64}" type="presOf" srcId="{7AF61610-833C-40C0-AE9F-EB5F6FFA2D60}" destId="{DA8F23D2-B769-4038-AC1F-733E7F75145A}" srcOrd="0" destOrd="0" presId="urn:microsoft.com/office/officeart/2005/8/layout/hProcess9"/>
    <dgm:cxn modelId="{B3706110-7199-4B1E-B99D-97A1BD5E743F}" srcId="{B6694B99-2349-4E4C-A1F0-031918DE0E9A}" destId="{EDB988CA-9929-41A4-A372-88B05ECA41C2}" srcOrd="3" destOrd="0" parTransId="{70D1F933-63C6-43B9-AA29-5BCABB10EDB1}" sibTransId="{A4D4FD60-3B80-4759-8D5E-C02CE7449371}"/>
    <dgm:cxn modelId="{CBD98D7A-FD7E-4C1E-9B36-76533A304EAA}" type="presOf" srcId="{B6694B99-2349-4E4C-A1F0-031918DE0E9A}" destId="{8C5C0F92-DB52-405E-863B-0104094E5631}" srcOrd="0" destOrd="0" presId="urn:microsoft.com/office/officeart/2005/8/layout/hProcess9"/>
    <dgm:cxn modelId="{C40BBA3F-89FF-4061-80E1-618AF6DBCAC8}" type="presParOf" srcId="{8C5C0F92-DB52-405E-863B-0104094E5631}" destId="{DDDFEA17-937F-4B0E-8686-32202BDEF06D}" srcOrd="0" destOrd="0" presId="urn:microsoft.com/office/officeart/2005/8/layout/hProcess9"/>
    <dgm:cxn modelId="{B0E23AC5-6040-474A-94CE-CB657940815B}" type="presParOf" srcId="{8C5C0F92-DB52-405E-863B-0104094E5631}" destId="{FBA46DF6-C57F-4EC8-935B-39FDE175A75C}" srcOrd="1" destOrd="0" presId="urn:microsoft.com/office/officeart/2005/8/layout/hProcess9"/>
    <dgm:cxn modelId="{304F7400-AE0F-4784-B986-A5302A0ECE4C}" type="presParOf" srcId="{FBA46DF6-C57F-4EC8-935B-39FDE175A75C}" destId="{DA8F23D2-B769-4038-AC1F-733E7F75145A}" srcOrd="0" destOrd="0" presId="urn:microsoft.com/office/officeart/2005/8/layout/hProcess9"/>
    <dgm:cxn modelId="{84535F35-AE54-4AB2-A55F-163E723FF525}" type="presParOf" srcId="{FBA46DF6-C57F-4EC8-935B-39FDE175A75C}" destId="{E34F5C29-5AB5-4F3D-9BB3-4D03C015B36B}" srcOrd="1" destOrd="0" presId="urn:microsoft.com/office/officeart/2005/8/layout/hProcess9"/>
    <dgm:cxn modelId="{C8CAECF8-E9D3-4CE3-A9C4-06F4D43F9A8A}" type="presParOf" srcId="{FBA46DF6-C57F-4EC8-935B-39FDE175A75C}" destId="{0720C3C9-0C6B-49C9-B60A-7C86D56A9599}" srcOrd="2" destOrd="0" presId="urn:microsoft.com/office/officeart/2005/8/layout/hProcess9"/>
    <dgm:cxn modelId="{FD5B582F-8612-4B11-AD8C-686301A300E6}" type="presParOf" srcId="{FBA46DF6-C57F-4EC8-935B-39FDE175A75C}" destId="{657D94EF-AA85-4771-8CBD-4C7CE6E639F5}" srcOrd="3" destOrd="0" presId="urn:microsoft.com/office/officeart/2005/8/layout/hProcess9"/>
    <dgm:cxn modelId="{1AC956FD-6194-4642-8DAD-9FDE4AF25340}" type="presParOf" srcId="{FBA46DF6-C57F-4EC8-935B-39FDE175A75C}" destId="{437CD433-5FFE-437E-A0D9-76D7514A4C87}" srcOrd="4" destOrd="0" presId="urn:microsoft.com/office/officeart/2005/8/layout/hProcess9"/>
    <dgm:cxn modelId="{5D06444C-821A-4D71-B15A-C4078121CA69}" type="presParOf" srcId="{FBA46DF6-C57F-4EC8-935B-39FDE175A75C}" destId="{0D944628-F773-4E71-AD93-0A4A3EE4F259}" srcOrd="5" destOrd="0" presId="urn:microsoft.com/office/officeart/2005/8/layout/hProcess9"/>
    <dgm:cxn modelId="{24FD4592-6C49-4AA7-B34E-DEC7739DD2B7}" type="presParOf" srcId="{FBA46DF6-C57F-4EC8-935B-39FDE175A75C}" destId="{9D608CD5-0A80-4D8E-BFF0-8212EA50E511}" srcOrd="6" destOrd="0" presId="urn:microsoft.com/office/officeart/2005/8/layout/hProcess9"/>
    <dgm:cxn modelId="{7628FF68-0E3E-464B-AB17-31536CDE7D78}" type="presParOf" srcId="{FBA46DF6-C57F-4EC8-935B-39FDE175A75C}" destId="{DD4F88BF-3F44-47E0-B18A-BCA8FBB81F92}" srcOrd="7" destOrd="0" presId="urn:microsoft.com/office/officeart/2005/8/layout/hProcess9"/>
    <dgm:cxn modelId="{C3B63035-367F-41F6-8356-949BA7707C06}" type="presParOf" srcId="{FBA46DF6-C57F-4EC8-935B-39FDE175A75C}" destId="{756392E9-A480-41BC-8464-51F9714ACF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1D85C4-3F3A-430C-A5A1-2887CEA4D846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4F3D96-4A07-4D2D-B535-42BA3C62167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dirty="0" smtClean="0"/>
            <a:t>Nose</a:t>
          </a:r>
          <a:r>
            <a:rPr lang="en-US" b="1" u="sng" dirty="0" smtClean="0"/>
            <a:t> </a:t>
          </a:r>
          <a:endParaRPr lang="en-US" b="1" u="sng" dirty="0"/>
        </a:p>
      </dgm:t>
    </dgm:pt>
    <dgm:pt modelId="{5BE96389-207A-41BD-9CFF-AFF050D85A5B}" type="parTrans" cxnId="{D7A1284B-911F-45E9-9134-0451F6B8E058}">
      <dgm:prSet/>
      <dgm:spPr/>
      <dgm:t>
        <a:bodyPr/>
        <a:lstStyle/>
        <a:p>
          <a:endParaRPr lang="en-US"/>
        </a:p>
      </dgm:t>
    </dgm:pt>
    <dgm:pt modelId="{CFE42460-6D1C-41DA-8BF5-9E252BCC2893}" type="sibTrans" cxnId="{D7A1284B-911F-45E9-9134-0451F6B8E058}">
      <dgm:prSet/>
      <dgm:spPr/>
      <dgm:t>
        <a:bodyPr/>
        <a:lstStyle/>
        <a:p>
          <a:endParaRPr lang="en-US"/>
        </a:p>
      </dgm:t>
    </dgm:pt>
    <dgm:pt modelId="{989FB4EE-879B-47B0-9AC8-226A955CAFF0}" type="pres">
      <dgm:prSet presAssocID="{931D85C4-3F3A-430C-A5A1-2887CEA4D8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AD47E-F559-4AE3-8B6F-960E39ED6FBE}" type="pres">
      <dgm:prSet presAssocID="{424F3D96-4A07-4D2D-B535-42BA3C6216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1284B-911F-45E9-9134-0451F6B8E058}" srcId="{931D85C4-3F3A-430C-A5A1-2887CEA4D846}" destId="{424F3D96-4A07-4D2D-B535-42BA3C62167B}" srcOrd="0" destOrd="0" parTransId="{5BE96389-207A-41BD-9CFF-AFF050D85A5B}" sibTransId="{CFE42460-6D1C-41DA-8BF5-9E252BCC2893}"/>
    <dgm:cxn modelId="{004A95DB-609C-41C2-9CE5-8DA28C334CB3}" type="presOf" srcId="{931D85C4-3F3A-430C-A5A1-2887CEA4D846}" destId="{989FB4EE-879B-47B0-9AC8-226A955CAFF0}" srcOrd="0" destOrd="0" presId="urn:microsoft.com/office/officeart/2005/8/layout/vList2"/>
    <dgm:cxn modelId="{D5B594DF-2719-4245-BB6D-073EA3018433}" type="presOf" srcId="{424F3D96-4A07-4D2D-B535-42BA3C62167B}" destId="{B0EAD47E-F559-4AE3-8B6F-960E39ED6FBE}" srcOrd="0" destOrd="0" presId="urn:microsoft.com/office/officeart/2005/8/layout/vList2"/>
    <dgm:cxn modelId="{C0CA2DC2-D0F8-4D06-A0B4-FB6363F0EDF7}" type="presParOf" srcId="{989FB4EE-879B-47B0-9AC8-226A955CAFF0}" destId="{B0EAD47E-F559-4AE3-8B6F-960E39ED6F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9198AD-D287-4595-843D-CCA5BFB38F0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AD65E-ACE7-491F-84E2-EF16414E442F}">
      <dgm:prSet/>
      <dgm:spPr/>
      <dgm:t>
        <a:bodyPr/>
        <a:lstStyle/>
        <a:p>
          <a:pPr rtl="0"/>
          <a:r>
            <a:rPr lang="en-US" b="1" dirty="0" smtClean="0"/>
            <a:t>3. Contains Olfactory Epithelium that receives smell n sensation</a:t>
          </a:r>
          <a:endParaRPr lang="en-US" b="1" dirty="0"/>
        </a:p>
      </dgm:t>
    </dgm:pt>
    <dgm:pt modelId="{2253F43A-9440-4D6F-AF00-33B21A052F9E}" type="parTrans" cxnId="{8CB1346A-7668-49EF-B590-A899277D2018}">
      <dgm:prSet/>
      <dgm:spPr/>
      <dgm:t>
        <a:bodyPr/>
        <a:lstStyle/>
        <a:p>
          <a:endParaRPr lang="en-US"/>
        </a:p>
      </dgm:t>
    </dgm:pt>
    <dgm:pt modelId="{EC3627EC-1F45-479E-8171-52344F4EDF5D}" type="sibTrans" cxnId="{8CB1346A-7668-49EF-B590-A899277D2018}">
      <dgm:prSet/>
      <dgm:spPr/>
      <dgm:t>
        <a:bodyPr/>
        <a:lstStyle/>
        <a:p>
          <a:endParaRPr lang="en-US"/>
        </a:p>
      </dgm:t>
    </dgm:pt>
    <dgm:pt modelId="{DC1F7E59-5FC3-4C00-9A05-0AF7125A9380}">
      <dgm:prSet/>
      <dgm:spPr/>
      <dgm:t>
        <a:bodyPr/>
        <a:lstStyle/>
        <a:p>
          <a:pPr rtl="0"/>
          <a:r>
            <a:rPr lang="en-US" b="1" dirty="0" smtClean="0"/>
            <a:t>6. Filters particles &gt; 10 µm</a:t>
          </a:r>
          <a:endParaRPr lang="en-US" b="1" dirty="0"/>
        </a:p>
      </dgm:t>
    </dgm:pt>
    <dgm:pt modelId="{3B6F1140-342A-4768-8FDD-731FBAAC2400}" type="parTrans" cxnId="{35786706-AD31-4A70-AD3D-6B183BEEEC07}">
      <dgm:prSet/>
      <dgm:spPr/>
      <dgm:t>
        <a:bodyPr/>
        <a:lstStyle/>
        <a:p>
          <a:endParaRPr lang="en-US"/>
        </a:p>
      </dgm:t>
    </dgm:pt>
    <dgm:pt modelId="{ADB3B877-E7D8-49BB-B81C-AC83D47022FC}" type="sibTrans" cxnId="{35786706-AD31-4A70-AD3D-6B183BEEEC07}">
      <dgm:prSet/>
      <dgm:spPr/>
      <dgm:t>
        <a:bodyPr/>
        <a:lstStyle/>
        <a:p>
          <a:endParaRPr lang="en-US"/>
        </a:p>
      </dgm:t>
    </dgm:pt>
    <dgm:pt modelId="{1B7558B0-6231-4B7A-9644-0D4BF998E45D}">
      <dgm:prSet/>
      <dgm:spPr/>
      <dgm:t>
        <a:bodyPr/>
        <a:lstStyle/>
        <a:p>
          <a:pPr rtl="0"/>
          <a:r>
            <a:rPr lang="en-US" b="1" dirty="0" smtClean="0"/>
            <a:t>4. Contains </a:t>
          </a:r>
          <a:r>
            <a:rPr lang="en-US" b="1" dirty="0" err="1" smtClean="0"/>
            <a:t>Igs</a:t>
          </a:r>
          <a:r>
            <a:rPr lang="en-US" b="1" dirty="0" smtClean="0"/>
            <a:t> &amp; Interferons </a:t>
          </a:r>
          <a:r>
            <a:rPr lang="en-US" altLang="en-US" dirty="0" smtClean="0"/>
            <a:t>and mucus production for protection  ( bacteria, dust, pollen, etc.).</a:t>
          </a:r>
          <a:endParaRPr lang="en-US" b="1" dirty="0"/>
        </a:p>
      </dgm:t>
    </dgm:pt>
    <dgm:pt modelId="{FF22CC5A-7AB4-474B-8CC0-76BFD97C31B7}" type="parTrans" cxnId="{9698EEAC-991B-4ED8-8813-A6F2E003BC89}">
      <dgm:prSet/>
      <dgm:spPr/>
      <dgm:t>
        <a:bodyPr/>
        <a:lstStyle/>
        <a:p>
          <a:endParaRPr lang="en-US"/>
        </a:p>
      </dgm:t>
    </dgm:pt>
    <dgm:pt modelId="{B78F1431-7E3F-4C0C-9F54-7285A1FF68E0}" type="sibTrans" cxnId="{9698EEAC-991B-4ED8-8813-A6F2E003BC89}">
      <dgm:prSet/>
      <dgm:spPr/>
      <dgm:t>
        <a:bodyPr/>
        <a:lstStyle/>
        <a:p>
          <a:endParaRPr lang="en-US"/>
        </a:p>
      </dgm:t>
    </dgm:pt>
    <dgm:pt modelId="{C7CF3338-9C6C-48EB-AD50-9C97736BC8C7}">
      <dgm:prSet/>
      <dgm:spPr/>
      <dgm:t>
        <a:bodyPr/>
        <a:lstStyle/>
        <a:p>
          <a:pPr rtl="0"/>
          <a:r>
            <a:rPr lang="en-US" b="1" dirty="0" smtClean="0"/>
            <a:t>5. Offers 50% resistance to airflow in the RS</a:t>
          </a:r>
          <a:endParaRPr lang="en-US" b="1" dirty="0"/>
        </a:p>
      </dgm:t>
    </dgm:pt>
    <dgm:pt modelId="{F7A3AA0E-B942-4D52-83C2-CE105B4CF0C5}" type="parTrans" cxnId="{535FAE2B-4928-495F-BC78-3B3543835645}">
      <dgm:prSet/>
      <dgm:spPr/>
      <dgm:t>
        <a:bodyPr/>
        <a:lstStyle/>
        <a:p>
          <a:endParaRPr lang="en-US"/>
        </a:p>
      </dgm:t>
    </dgm:pt>
    <dgm:pt modelId="{E1903152-F8A8-45B0-AA3E-E8A8FD3AA016}" type="sibTrans" cxnId="{535FAE2B-4928-495F-BC78-3B3543835645}">
      <dgm:prSet/>
      <dgm:spPr/>
      <dgm:t>
        <a:bodyPr/>
        <a:lstStyle/>
        <a:p>
          <a:endParaRPr lang="en-US"/>
        </a:p>
      </dgm:t>
    </dgm:pt>
    <dgm:pt modelId="{8262A37F-AB79-441C-A60C-526C22A4B89C}" type="pres">
      <dgm:prSet presAssocID="{F49198AD-D287-4595-843D-CCA5BFB38F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44C20-35CB-4596-83B3-5F653E866D37}" type="pres">
      <dgm:prSet presAssocID="{B24AD65E-ACE7-491F-84E2-EF16414E442F}" presName="parentText" presStyleLbl="node1" presStyleIdx="0" presStyleCnt="4" custScaleY="17811" custLinFactY="14256" custLinFactNeighborX="6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BC2A9-F031-4860-A4B7-3EFAA7DE4FB5}" type="pres">
      <dgm:prSet presAssocID="{EC3627EC-1F45-479E-8171-52344F4EDF5D}" presName="spacer" presStyleCnt="0"/>
      <dgm:spPr/>
    </dgm:pt>
    <dgm:pt modelId="{93161326-049D-425E-9D64-44E490B45092}" type="pres">
      <dgm:prSet presAssocID="{DC1F7E59-5FC3-4C00-9A05-0AF7125A9380}" presName="parentText" presStyleLbl="node1" presStyleIdx="1" presStyleCnt="4" custScaleY="15918" custLinFactY="11028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9393-8DD6-41F7-9E1A-6FF8262B93F3}" type="pres">
      <dgm:prSet presAssocID="{ADB3B877-E7D8-49BB-B81C-AC83D47022FC}" presName="spacer" presStyleCnt="0"/>
      <dgm:spPr/>
    </dgm:pt>
    <dgm:pt modelId="{9AE2D996-BECE-41C0-85A9-CBF03563F7C2}" type="pres">
      <dgm:prSet presAssocID="{1B7558B0-6231-4B7A-9644-0D4BF998E45D}" presName="parentText" presStyleLbl="node1" presStyleIdx="2" presStyleCnt="4" custScaleY="16567" custLinFactY="-53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47B7A-D469-487F-B5A8-7DBD5BA780F8}" type="pres">
      <dgm:prSet presAssocID="{B78F1431-7E3F-4C0C-9F54-7285A1FF68E0}" presName="spacer" presStyleCnt="0"/>
      <dgm:spPr/>
    </dgm:pt>
    <dgm:pt modelId="{1E979C17-2422-44BE-AF22-5A5D6D4236BF}" type="pres">
      <dgm:prSet presAssocID="{C7CF3338-9C6C-48EB-AD50-9C97736BC8C7}" presName="parentText" presStyleLbl="node1" presStyleIdx="3" presStyleCnt="4" custScaleY="12227" custLinFactY="-79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B4A46-ECB6-44B3-A402-4E4D0CA934D1}" type="presOf" srcId="{F49198AD-D287-4595-843D-CCA5BFB38F0D}" destId="{8262A37F-AB79-441C-A60C-526C22A4B89C}" srcOrd="0" destOrd="0" presId="urn:microsoft.com/office/officeart/2005/8/layout/vList2"/>
    <dgm:cxn modelId="{5903FB2E-62A4-44F7-9B1E-B754B8F5E0DD}" type="presOf" srcId="{B24AD65E-ACE7-491F-84E2-EF16414E442F}" destId="{04144C20-35CB-4596-83B3-5F653E866D37}" srcOrd="0" destOrd="0" presId="urn:microsoft.com/office/officeart/2005/8/layout/vList2"/>
    <dgm:cxn modelId="{9698EEAC-991B-4ED8-8813-A6F2E003BC89}" srcId="{F49198AD-D287-4595-843D-CCA5BFB38F0D}" destId="{1B7558B0-6231-4B7A-9644-0D4BF998E45D}" srcOrd="2" destOrd="0" parTransId="{FF22CC5A-7AB4-474B-8CC0-76BFD97C31B7}" sibTransId="{B78F1431-7E3F-4C0C-9F54-7285A1FF68E0}"/>
    <dgm:cxn modelId="{E35361CC-35C7-4FC5-B466-056912D601C4}" type="presOf" srcId="{DC1F7E59-5FC3-4C00-9A05-0AF7125A9380}" destId="{93161326-049D-425E-9D64-44E490B45092}" srcOrd="0" destOrd="0" presId="urn:microsoft.com/office/officeart/2005/8/layout/vList2"/>
    <dgm:cxn modelId="{35786706-AD31-4A70-AD3D-6B183BEEEC07}" srcId="{F49198AD-D287-4595-843D-CCA5BFB38F0D}" destId="{DC1F7E59-5FC3-4C00-9A05-0AF7125A9380}" srcOrd="1" destOrd="0" parTransId="{3B6F1140-342A-4768-8FDD-731FBAAC2400}" sibTransId="{ADB3B877-E7D8-49BB-B81C-AC83D47022FC}"/>
    <dgm:cxn modelId="{87AE3A9F-B657-45A8-A7C1-E87E59E8E1CB}" type="presOf" srcId="{C7CF3338-9C6C-48EB-AD50-9C97736BC8C7}" destId="{1E979C17-2422-44BE-AF22-5A5D6D4236BF}" srcOrd="0" destOrd="0" presId="urn:microsoft.com/office/officeart/2005/8/layout/vList2"/>
    <dgm:cxn modelId="{535FAE2B-4928-495F-BC78-3B3543835645}" srcId="{F49198AD-D287-4595-843D-CCA5BFB38F0D}" destId="{C7CF3338-9C6C-48EB-AD50-9C97736BC8C7}" srcOrd="3" destOrd="0" parTransId="{F7A3AA0E-B942-4D52-83C2-CE105B4CF0C5}" sibTransId="{E1903152-F8A8-45B0-AA3E-E8A8FD3AA016}"/>
    <dgm:cxn modelId="{8CB1346A-7668-49EF-B590-A899277D2018}" srcId="{F49198AD-D287-4595-843D-CCA5BFB38F0D}" destId="{B24AD65E-ACE7-491F-84E2-EF16414E442F}" srcOrd="0" destOrd="0" parTransId="{2253F43A-9440-4D6F-AF00-33B21A052F9E}" sibTransId="{EC3627EC-1F45-479E-8171-52344F4EDF5D}"/>
    <dgm:cxn modelId="{2BFBCF67-331E-405D-BFBB-B49DC2130477}" type="presOf" srcId="{1B7558B0-6231-4B7A-9644-0D4BF998E45D}" destId="{9AE2D996-BECE-41C0-85A9-CBF03563F7C2}" srcOrd="0" destOrd="0" presId="urn:microsoft.com/office/officeart/2005/8/layout/vList2"/>
    <dgm:cxn modelId="{968CD882-4366-43C2-9024-E6B74CE64A5D}" type="presParOf" srcId="{8262A37F-AB79-441C-A60C-526C22A4B89C}" destId="{04144C20-35CB-4596-83B3-5F653E866D37}" srcOrd="0" destOrd="0" presId="urn:microsoft.com/office/officeart/2005/8/layout/vList2"/>
    <dgm:cxn modelId="{C3C8634F-A67D-4B8C-94FE-8AA721936B85}" type="presParOf" srcId="{8262A37F-AB79-441C-A60C-526C22A4B89C}" destId="{40ABC2A9-F031-4860-A4B7-3EFAA7DE4FB5}" srcOrd="1" destOrd="0" presId="urn:microsoft.com/office/officeart/2005/8/layout/vList2"/>
    <dgm:cxn modelId="{A7E7F9B7-AFFC-45EF-A202-E6B2FB880E0A}" type="presParOf" srcId="{8262A37F-AB79-441C-A60C-526C22A4B89C}" destId="{93161326-049D-425E-9D64-44E490B45092}" srcOrd="2" destOrd="0" presId="urn:microsoft.com/office/officeart/2005/8/layout/vList2"/>
    <dgm:cxn modelId="{9FC2C4D7-B4C3-4677-8171-238CB7ACA80C}" type="presParOf" srcId="{8262A37F-AB79-441C-A60C-526C22A4B89C}" destId="{B9A19393-8DD6-41F7-9E1A-6FF8262B93F3}" srcOrd="3" destOrd="0" presId="urn:microsoft.com/office/officeart/2005/8/layout/vList2"/>
    <dgm:cxn modelId="{D2461F6B-0304-4597-B7AB-8A342B0AD6AF}" type="presParOf" srcId="{8262A37F-AB79-441C-A60C-526C22A4B89C}" destId="{9AE2D996-BECE-41C0-85A9-CBF03563F7C2}" srcOrd="4" destOrd="0" presId="urn:microsoft.com/office/officeart/2005/8/layout/vList2"/>
    <dgm:cxn modelId="{7F25BE3A-A619-43CE-B13D-7C29BB317DDF}" type="presParOf" srcId="{8262A37F-AB79-441C-A60C-526C22A4B89C}" destId="{97547B7A-D469-487F-B5A8-7DBD5BA780F8}" srcOrd="5" destOrd="0" presId="urn:microsoft.com/office/officeart/2005/8/layout/vList2"/>
    <dgm:cxn modelId="{68EFB903-CF83-4157-8A82-5973F32D09D2}" type="presParOf" srcId="{8262A37F-AB79-441C-A60C-526C22A4B89C}" destId="{1E979C17-2422-44BE-AF22-5A5D6D4236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C34FCE-A51B-45A6-8A4A-624288E26B4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F78858-8948-4DE6-BB1E-1C56CC4FEE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u="sng" dirty="0" err="1" smtClean="0"/>
            <a:t>Paranasal</a:t>
          </a:r>
          <a:r>
            <a:rPr lang="en-US" b="1" u="sng" dirty="0" smtClean="0"/>
            <a:t> Sinuses </a:t>
          </a:r>
          <a:endParaRPr lang="en-US" b="1" u="sng" dirty="0"/>
        </a:p>
      </dgm:t>
    </dgm:pt>
    <dgm:pt modelId="{3C68545B-B5AD-4873-A2A6-11610735264B}" type="parTrans" cxnId="{B204067D-9760-4E0E-8943-0090A6C2E2AD}">
      <dgm:prSet/>
      <dgm:spPr/>
      <dgm:t>
        <a:bodyPr/>
        <a:lstStyle/>
        <a:p>
          <a:endParaRPr lang="en-US"/>
        </a:p>
      </dgm:t>
    </dgm:pt>
    <dgm:pt modelId="{0B0D7BE1-BBD4-4A0B-9C66-E6C8B5ABE1B5}" type="sibTrans" cxnId="{B204067D-9760-4E0E-8943-0090A6C2E2AD}">
      <dgm:prSet/>
      <dgm:spPr/>
      <dgm:t>
        <a:bodyPr/>
        <a:lstStyle/>
        <a:p>
          <a:endParaRPr lang="en-US"/>
        </a:p>
      </dgm:t>
    </dgm:pt>
    <dgm:pt modelId="{FECC3B7D-D186-4393-99F2-48E1EECD4E3A}" type="pres">
      <dgm:prSet presAssocID="{CDC34FCE-A51B-45A6-8A4A-624288E26B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6F1879-7BA5-4EA2-9939-6F4E64CF2B38}" type="pres">
      <dgm:prSet presAssocID="{10F78858-8948-4DE6-BB1E-1C56CC4FEE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76441-2577-46E9-ACE8-4556C98E1531}" type="presOf" srcId="{CDC34FCE-A51B-45A6-8A4A-624288E26B4D}" destId="{FECC3B7D-D186-4393-99F2-48E1EECD4E3A}" srcOrd="0" destOrd="0" presId="urn:microsoft.com/office/officeart/2005/8/layout/vList2"/>
    <dgm:cxn modelId="{B204067D-9760-4E0E-8943-0090A6C2E2AD}" srcId="{CDC34FCE-A51B-45A6-8A4A-624288E26B4D}" destId="{10F78858-8948-4DE6-BB1E-1C56CC4FEEB7}" srcOrd="0" destOrd="0" parTransId="{3C68545B-B5AD-4873-A2A6-11610735264B}" sibTransId="{0B0D7BE1-BBD4-4A0B-9C66-E6C8B5ABE1B5}"/>
    <dgm:cxn modelId="{210CD58C-3D59-48AC-A917-44208D02CDF6}" type="presOf" srcId="{10F78858-8948-4DE6-BB1E-1C56CC4FEEB7}" destId="{C26F1879-7BA5-4EA2-9939-6F4E64CF2B38}" srcOrd="0" destOrd="0" presId="urn:microsoft.com/office/officeart/2005/8/layout/vList2"/>
    <dgm:cxn modelId="{BC617441-C062-49A3-95E2-A0140FE29563}" type="presParOf" srcId="{FECC3B7D-D186-4393-99F2-48E1EECD4E3A}" destId="{C26F1879-7BA5-4EA2-9939-6F4E64CF2B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1A2AA1-5154-4EB0-A674-39DB2B0A052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391B1-3E83-4126-BBCD-288C6D5D40E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Around the nasal cavity4 sinuses,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Maxillary, frontal, sphenoid, </a:t>
          </a:r>
          <a:r>
            <a:rPr lang="en-US" sz="2400" b="1" dirty="0" err="1" smtClean="0"/>
            <a:t>ethmoid</a:t>
          </a:r>
          <a:r>
            <a:rPr lang="en-US" sz="2400" b="1" dirty="0" smtClean="0"/>
            <a:t> </a:t>
          </a:r>
          <a:endParaRPr lang="en-US" sz="24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3 functions</a:t>
          </a:r>
          <a:endParaRPr lang="en-US" sz="2400" dirty="0" smtClean="0"/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FC66E888-890B-46A4-B7C4-CE52AA480AD7}" type="parTrans" cxnId="{FE18E1EC-F8B3-49FC-B013-18C836B30CBC}">
      <dgm:prSet/>
      <dgm:spPr/>
      <dgm:t>
        <a:bodyPr/>
        <a:lstStyle/>
        <a:p>
          <a:endParaRPr lang="en-US"/>
        </a:p>
      </dgm:t>
    </dgm:pt>
    <dgm:pt modelId="{526D99FD-7332-4879-8F86-2CFA7BD4C271}" type="sibTrans" cxnId="{FE18E1EC-F8B3-49FC-B013-18C836B30CBC}">
      <dgm:prSet/>
      <dgm:spPr/>
      <dgm:t>
        <a:bodyPr/>
        <a:lstStyle/>
        <a:p>
          <a:endParaRPr lang="en-US"/>
        </a:p>
      </dgm:t>
    </dgm:pt>
    <dgm:pt modelId="{64F6DEED-2E0E-4007-85AD-8141A8CC0C97}">
      <dgm:prSet custT="1"/>
      <dgm:spPr/>
      <dgm:t>
        <a:bodyPr/>
        <a:lstStyle/>
        <a:p>
          <a:pPr rtl="0"/>
          <a:r>
            <a:rPr lang="en-US" sz="2000" b="1" dirty="0" smtClean="0"/>
            <a:t>1.Offer </a:t>
          </a:r>
          <a:r>
            <a:rPr lang="en-US" sz="2800" b="1" dirty="0" smtClean="0"/>
            <a:t>resonance</a:t>
          </a:r>
          <a:r>
            <a:rPr lang="en-US" sz="2000" b="1" dirty="0" smtClean="0"/>
            <a:t> to voice</a:t>
          </a:r>
          <a:endParaRPr lang="en-US" sz="2000" dirty="0"/>
        </a:p>
      </dgm:t>
    </dgm:pt>
    <dgm:pt modelId="{B4AF5A34-72CD-4157-869D-303314DA5A7E}" type="parTrans" cxnId="{70873FBA-BA9C-43BD-BF79-0433DC1EE090}">
      <dgm:prSet/>
      <dgm:spPr/>
      <dgm:t>
        <a:bodyPr/>
        <a:lstStyle/>
        <a:p>
          <a:endParaRPr lang="en-US"/>
        </a:p>
      </dgm:t>
    </dgm:pt>
    <dgm:pt modelId="{C6A5E46F-6378-41AE-A1BB-3150A08B1CB4}" type="sibTrans" cxnId="{70873FBA-BA9C-43BD-BF79-0433DC1EE090}">
      <dgm:prSet/>
      <dgm:spPr/>
      <dgm:t>
        <a:bodyPr/>
        <a:lstStyle/>
        <a:p>
          <a:endParaRPr lang="en-US"/>
        </a:p>
      </dgm:t>
    </dgm:pt>
    <dgm:pt modelId="{E0E43BCA-A140-4972-BA9D-98FB235C753F}">
      <dgm:prSet custT="1"/>
      <dgm:spPr/>
      <dgm:t>
        <a:bodyPr/>
        <a:lstStyle/>
        <a:p>
          <a:pPr rtl="0"/>
          <a:r>
            <a:rPr lang="en-US" sz="2400" b="1" dirty="0" smtClean="0"/>
            <a:t>2. Lighten the skull –→ upright posture becomes easier </a:t>
          </a:r>
          <a:endParaRPr lang="en-US" sz="2400" dirty="0"/>
        </a:p>
      </dgm:t>
    </dgm:pt>
    <dgm:pt modelId="{7D86076E-032F-49EE-AF49-10DCA4C61A10}" type="parTrans" cxnId="{6A029F58-1AD8-45C7-9BEB-2AAF2F148BB1}">
      <dgm:prSet/>
      <dgm:spPr/>
      <dgm:t>
        <a:bodyPr/>
        <a:lstStyle/>
        <a:p>
          <a:endParaRPr lang="en-US"/>
        </a:p>
      </dgm:t>
    </dgm:pt>
    <dgm:pt modelId="{5CB254A3-BD6E-4430-A5C9-DF4DB8B2AEC1}" type="sibTrans" cxnId="{6A029F58-1AD8-45C7-9BEB-2AAF2F148BB1}">
      <dgm:prSet/>
      <dgm:spPr/>
      <dgm:t>
        <a:bodyPr/>
        <a:lstStyle/>
        <a:p>
          <a:endParaRPr lang="en-US"/>
        </a:p>
      </dgm:t>
    </dgm:pt>
    <dgm:pt modelId="{A1F31F47-DFC0-4672-AB39-0C4F956F8E62}">
      <dgm:prSet custT="1"/>
      <dgm:spPr/>
      <dgm:t>
        <a:bodyPr/>
        <a:lstStyle/>
        <a:p>
          <a:pPr rtl="0"/>
          <a:r>
            <a:rPr lang="en-US" sz="2400" b="1" dirty="0" smtClean="0"/>
            <a:t>3. Provide protection to brain during facial trauma</a:t>
          </a:r>
          <a:endParaRPr lang="en-US" sz="2400" b="1" dirty="0"/>
        </a:p>
      </dgm:t>
    </dgm:pt>
    <dgm:pt modelId="{BFBCA07E-B0B3-46AA-A557-188752913AE3}" type="parTrans" cxnId="{4CE22678-88AD-4364-B945-0BFF801AC6A5}">
      <dgm:prSet/>
      <dgm:spPr/>
      <dgm:t>
        <a:bodyPr/>
        <a:lstStyle/>
        <a:p>
          <a:endParaRPr lang="en-US"/>
        </a:p>
      </dgm:t>
    </dgm:pt>
    <dgm:pt modelId="{5E6460AE-6807-472D-8C7D-C4783CF7B1B9}" type="sibTrans" cxnId="{4CE22678-88AD-4364-B945-0BFF801AC6A5}">
      <dgm:prSet/>
      <dgm:spPr/>
      <dgm:t>
        <a:bodyPr/>
        <a:lstStyle/>
        <a:p>
          <a:endParaRPr lang="en-US"/>
        </a:p>
      </dgm:t>
    </dgm:pt>
    <dgm:pt modelId="{6E957D7E-C3FE-4A18-A86E-B208EEF60C83}" type="pres">
      <dgm:prSet presAssocID="{531A2AA1-5154-4EB0-A674-39DB2B0A05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897C8-7E5C-4B2F-8250-4DE68DE7736B}" type="pres">
      <dgm:prSet presAssocID="{64D391B1-3E83-4126-BBCD-288C6D5D40E6}" presName="parentText" presStyleLbl="node1" presStyleIdx="0" presStyleCnt="4" custScaleX="114521" custScaleY="172132" custLinFactY="-6796" custLinFactNeighborX="-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C43D6-61FC-4E9C-B4BB-2D0C45CCFE4B}" type="pres">
      <dgm:prSet presAssocID="{526D99FD-7332-4879-8F86-2CFA7BD4C271}" presName="spacer" presStyleCnt="0"/>
      <dgm:spPr/>
    </dgm:pt>
    <dgm:pt modelId="{878376C1-48D7-4E82-9283-D1DA5D3D7D5F}" type="pres">
      <dgm:prSet presAssocID="{64F6DEED-2E0E-4007-85AD-8141A8CC0C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26D10-C0DB-4C48-9467-6037E96B79B7}" type="pres">
      <dgm:prSet presAssocID="{C6A5E46F-6378-41AE-A1BB-3150A08B1CB4}" presName="spacer" presStyleCnt="0"/>
      <dgm:spPr/>
    </dgm:pt>
    <dgm:pt modelId="{05A1C6CE-69C9-4AF4-9F3B-F94106C461A8}" type="pres">
      <dgm:prSet presAssocID="{E0E43BCA-A140-4972-BA9D-98FB235C75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5A551-501B-4C38-B40B-790E7748C36A}" type="pres">
      <dgm:prSet presAssocID="{5CB254A3-BD6E-4430-A5C9-DF4DB8B2AEC1}" presName="spacer" presStyleCnt="0"/>
      <dgm:spPr/>
    </dgm:pt>
    <dgm:pt modelId="{D49CB91C-5A18-442C-A774-1E2615A3740F}" type="pres">
      <dgm:prSet presAssocID="{A1F31F47-DFC0-4672-AB39-0C4F956F8E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8BFAE-9DB2-40EE-B0B1-6ECF09F9A47B}" type="presOf" srcId="{64F6DEED-2E0E-4007-85AD-8141A8CC0C97}" destId="{878376C1-48D7-4E82-9283-D1DA5D3D7D5F}" srcOrd="0" destOrd="0" presId="urn:microsoft.com/office/officeart/2005/8/layout/vList2"/>
    <dgm:cxn modelId="{70873FBA-BA9C-43BD-BF79-0433DC1EE090}" srcId="{531A2AA1-5154-4EB0-A674-39DB2B0A052F}" destId="{64F6DEED-2E0E-4007-85AD-8141A8CC0C97}" srcOrd="1" destOrd="0" parTransId="{B4AF5A34-72CD-4157-869D-303314DA5A7E}" sibTransId="{C6A5E46F-6378-41AE-A1BB-3150A08B1CB4}"/>
    <dgm:cxn modelId="{FE18E1EC-F8B3-49FC-B013-18C836B30CBC}" srcId="{531A2AA1-5154-4EB0-A674-39DB2B0A052F}" destId="{64D391B1-3E83-4126-BBCD-288C6D5D40E6}" srcOrd="0" destOrd="0" parTransId="{FC66E888-890B-46A4-B7C4-CE52AA480AD7}" sibTransId="{526D99FD-7332-4879-8F86-2CFA7BD4C271}"/>
    <dgm:cxn modelId="{91FA3675-6E0A-489F-B944-F7A4E08C8E70}" type="presOf" srcId="{A1F31F47-DFC0-4672-AB39-0C4F956F8E62}" destId="{D49CB91C-5A18-442C-A774-1E2615A3740F}" srcOrd="0" destOrd="0" presId="urn:microsoft.com/office/officeart/2005/8/layout/vList2"/>
    <dgm:cxn modelId="{8595E482-5A53-49B8-BD42-018EA55D0C46}" type="presOf" srcId="{64D391B1-3E83-4126-BBCD-288C6D5D40E6}" destId="{D88897C8-7E5C-4B2F-8250-4DE68DE7736B}" srcOrd="0" destOrd="0" presId="urn:microsoft.com/office/officeart/2005/8/layout/vList2"/>
    <dgm:cxn modelId="{6A029F58-1AD8-45C7-9BEB-2AAF2F148BB1}" srcId="{531A2AA1-5154-4EB0-A674-39DB2B0A052F}" destId="{E0E43BCA-A140-4972-BA9D-98FB235C753F}" srcOrd="2" destOrd="0" parTransId="{7D86076E-032F-49EE-AF49-10DCA4C61A10}" sibTransId="{5CB254A3-BD6E-4430-A5C9-DF4DB8B2AEC1}"/>
    <dgm:cxn modelId="{D5426DC0-96FE-40DC-9E12-D9CAB533C0D2}" type="presOf" srcId="{531A2AA1-5154-4EB0-A674-39DB2B0A052F}" destId="{6E957D7E-C3FE-4A18-A86E-B208EEF60C83}" srcOrd="0" destOrd="0" presId="urn:microsoft.com/office/officeart/2005/8/layout/vList2"/>
    <dgm:cxn modelId="{4CE22678-88AD-4364-B945-0BFF801AC6A5}" srcId="{531A2AA1-5154-4EB0-A674-39DB2B0A052F}" destId="{A1F31F47-DFC0-4672-AB39-0C4F956F8E62}" srcOrd="3" destOrd="0" parTransId="{BFBCA07E-B0B3-46AA-A557-188752913AE3}" sibTransId="{5E6460AE-6807-472D-8C7D-C4783CF7B1B9}"/>
    <dgm:cxn modelId="{ED22DD3F-C4A0-4E40-A9C5-04EC80233E96}" type="presOf" srcId="{E0E43BCA-A140-4972-BA9D-98FB235C753F}" destId="{05A1C6CE-69C9-4AF4-9F3B-F94106C461A8}" srcOrd="0" destOrd="0" presId="urn:microsoft.com/office/officeart/2005/8/layout/vList2"/>
    <dgm:cxn modelId="{8B16F788-9285-4ED5-A8AC-D1C02631E117}" type="presParOf" srcId="{6E957D7E-C3FE-4A18-A86E-B208EEF60C83}" destId="{D88897C8-7E5C-4B2F-8250-4DE68DE7736B}" srcOrd="0" destOrd="0" presId="urn:microsoft.com/office/officeart/2005/8/layout/vList2"/>
    <dgm:cxn modelId="{3175D399-EC6A-441C-828A-3FE344EAE431}" type="presParOf" srcId="{6E957D7E-C3FE-4A18-A86E-B208EEF60C83}" destId="{404C43D6-61FC-4E9C-B4BB-2D0C45CCFE4B}" srcOrd="1" destOrd="0" presId="urn:microsoft.com/office/officeart/2005/8/layout/vList2"/>
    <dgm:cxn modelId="{230E078F-DC3D-4E1F-BFA3-92879998A4C7}" type="presParOf" srcId="{6E957D7E-C3FE-4A18-A86E-B208EEF60C83}" destId="{878376C1-48D7-4E82-9283-D1DA5D3D7D5F}" srcOrd="2" destOrd="0" presId="urn:microsoft.com/office/officeart/2005/8/layout/vList2"/>
    <dgm:cxn modelId="{D41A335F-14BF-48C2-B327-C509B2AC67B2}" type="presParOf" srcId="{6E957D7E-C3FE-4A18-A86E-B208EEF60C83}" destId="{16E26D10-C0DB-4C48-9467-6037E96B79B7}" srcOrd="3" destOrd="0" presId="urn:microsoft.com/office/officeart/2005/8/layout/vList2"/>
    <dgm:cxn modelId="{55927389-5265-4367-8EB2-4D34DC58BE5F}" type="presParOf" srcId="{6E957D7E-C3FE-4A18-A86E-B208EEF60C83}" destId="{05A1C6CE-69C9-4AF4-9F3B-F94106C461A8}" srcOrd="4" destOrd="0" presId="urn:microsoft.com/office/officeart/2005/8/layout/vList2"/>
    <dgm:cxn modelId="{C9FF7A87-E0E2-4770-B180-71B52D55743B}" type="presParOf" srcId="{6E957D7E-C3FE-4A18-A86E-B208EEF60C83}" destId="{2585A551-501B-4C38-B40B-790E7748C36A}" srcOrd="5" destOrd="0" presId="urn:microsoft.com/office/officeart/2005/8/layout/vList2"/>
    <dgm:cxn modelId="{3FA5063E-A393-49B7-BA1C-EC7D8CDD7F7F}" type="presParOf" srcId="{6E957D7E-C3FE-4A18-A86E-B208EEF60C83}" destId="{D49CB91C-5A18-442C-A774-1E2615A374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0D91C-3005-4EE0-A190-3C4813B54420}" type="doc">
      <dgm:prSet loTypeId="urn:microsoft.com/office/officeart/2005/8/layout/l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EE20CB-CA5C-4786-921F-255E41CC2B7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3600" b="1" u="sng" dirty="0" smtClean="0"/>
            <a:t>Introduction</a:t>
          </a:r>
          <a:endParaRPr lang="en-US" sz="3600" b="1" dirty="0"/>
        </a:p>
      </dgm:t>
    </dgm:pt>
    <dgm:pt modelId="{6499D6D2-DC12-4425-9E2B-2A080569DE57}" type="parTrans" cxnId="{69B66FD9-D052-4199-AA1B-F0C9475B4B36}">
      <dgm:prSet/>
      <dgm:spPr/>
      <dgm:t>
        <a:bodyPr/>
        <a:lstStyle/>
        <a:p>
          <a:endParaRPr lang="en-US"/>
        </a:p>
      </dgm:t>
    </dgm:pt>
    <dgm:pt modelId="{8FC51B70-5096-4511-9637-CAB67F1D139E}" type="sibTrans" cxnId="{69B66FD9-D052-4199-AA1B-F0C9475B4B36}">
      <dgm:prSet/>
      <dgm:spPr/>
      <dgm:t>
        <a:bodyPr/>
        <a:lstStyle/>
        <a:p>
          <a:endParaRPr lang="en-US"/>
        </a:p>
      </dgm:t>
    </dgm:pt>
    <dgm:pt modelId="{960BEC1F-316E-4328-A8F4-FA635A4A89D0}" type="pres">
      <dgm:prSet presAssocID="{C0F0D91C-3005-4EE0-A190-3C4813B544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E327B1-BDA2-4182-8300-6DAC8AAAA5D4}" type="pres">
      <dgm:prSet presAssocID="{51EE20CB-CA5C-4786-921F-255E41CC2B7C}" presName="horFlow" presStyleCnt="0"/>
      <dgm:spPr/>
    </dgm:pt>
    <dgm:pt modelId="{B9D6B389-F9D7-406F-91C5-B9E725B46F01}" type="pres">
      <dgm:prSet presAssocID="{51EE20CB-CA5C-4786-921F-255E41CC2B7C}" presName="bigChev" presStyleLbl="node1" presStyleIdx="0" presStyleCnt="1" custScaleX="118301"/>
      <dgm:spPr/>
      <dgm:t>
        <a:bodyPr/>
        <a:lstStyle/>
        <a:p>
          <a:endParaRPr lang="en-US"/>
        </a:p>
      </dgm:t>
    </dgm:pt>
  </dgm:ptLst>
  <dgm:cxnLst>
    <dgm:cxn modelId="{1BFBD2CE-1940-42F8-95C5-891679861F2B}" type="presOf" srcId="{51EE20CB-CA5C-4786-921F-255E41CC2B7C}" destId="{B9D6B389-F9D7-406F-91C5-B9E725B46F01}" srcOrd="0" destOrd="0" presId="urn:microsoft.com/office/officeart/2005/8/layout/lProcess3"/>
    <dgm:cxn modelId="{69B66FD9-D052-4199-AA1B-F0C9475B4B36}" srcId="{C0F0D91C-3005-4EE0-A190-3C4813B54420}" destId="{51EE20CB-CA5C-4786-921F-255E41CC2B7C}" srcOrd="0" destOrd="0" parTransId="{6499D6D2-DC12-4425-9E2B-2A080569DE57}" sibTransId="{8FC51B70-5096-4511-9637-CAB67F1D139E}"/>
    <dgm:cxn modelId="{EDEDE5A1-12D2-48B5-AFC8-0EC12DB86B94}" type="presOf" srcId="{C0F0D91C-3005-4EE0-A190-3C4813B54420}" destId="{960BEC1F-316E-4328-A8F4-FA635A4A89D0}" srcOrd="0" destOrd="0" presId="urn:microsoft.com/office/officeart/2005/8/layout/lProcess3"/>
    <dgm:cxn modelId="{1A25461E-C1E5-4CA7-9F01-B570F9C718AB}" type="presParOf" srcId="{960BEC1F-316E-4328-A8F4-FA635A4A89D0}" destId="{D3E327B1-BDA2-4182-8300-6DAC8AAAA5D4}" srcOrd="0" destOrd="0" presId="urn:microsoft.com/office/officeart/2005/8/layout/lProcess3"/>
    <dgm:cxn modelId="{898B869D-249C-47C1-AC0E-57A4B86DABC1}" type="presParOf" srcId="{D3E327B1-BDA2-4182-8300-6DAC8AAAA5D4}" destId="{B9D6B389-F9D7-406F-91C5-B9E725B46F0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96628-944B-42EB-8428-2FFE5C564CDA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CBDAF3-52F3-4416-8FF5-352DEF0A24DB}">
      <dgm:prSet/>
      <dgm:spPr/>
      <dgm:t>
        <a:bodyPr/>
        <a:lstStyle/>
        <a:p>
          <a:pPr rtl="0"/>
          <a:r>
            <a:rPr lang="en-US" dirty="0" err="1" smtClean="0"/>
            <a:t>Respiratio</a:t>
          </a:r>
          <a:r>
            <a:rPr lang="en-US" dirty="0" smtClean="0"/>
            <a:t> (French)</a:t>
          </a:r>
          <a:endParaRPr lang="en-US" dirty="0"/>
        </a:p>
      </dgm:t>
    </dgm:pt>
    <dgm:pt modelId="{62CB2615-C9F3-4CE5-93A6-450C3347247B}" type="parTrans" cxnId="{2BA789BC-2A21-4C62-A903-23C485D89988}">
      <dgm:prSet/>
      <dgm:spPr/>
      <dgm:t>
        <a:bodyPr/>
        <a:lstStyle/>
        <a:p>
          <a:endParaRPr lang="en-US"/>
        </a:p>
      </dgm:t>
    </dgm:pt>
    <dgm:pt modelId="{2FFBC26B-FE7A-4111-A054-7492E2893422}" type="sibTrans" cxnId="{2BA789BC-2A21-4C62-A903-23C485D89988}">
      <dgm:prSet/>
      <dgm:spPr/>
      <dgm:t>
        <a:bodyPr/>
        <a:lstStyle/>
        <a:p>
          <a:endParaRPr lang="en-US"/>
        </a:p>
      </dgm:t>
    </dgm:pt>
    <dgm:pt modelId="{1ACC5558-9A91-4445-AEF0-6078247B7C76}">
      <dgm:prSet/>
      <dgm:spPr/>
      <dgm:t>
        <a:bodyPr/>
        <a:lstStyle/>
        <a:p>
          <a:pPr rtl="0"/>
          <a:r>
            <a:rPr lang="en-US" dirty="0" smtClean="0"/>
            <a:t>Re-</a:t>
          </a:r>
          <a:r>
            <a:rPr lang="en-US" dirty="0" err="1" smtClean="0"/>
            <a:t>spiro</a:t>
          </a:r>
          <a:r>
            <a:rPr lang="en-US" dirty="0" smtClean="0"/>
            <a:t>—to exhale, to breathe</a:t>
          </a:r>
          <a:endParaRPr lang="en-US" dirty="0"/>
        </a:p>
      </dgm:t>
    </dgm:pt>
    <dgm:pt modelId="{328F2612-75B4-42D1-9FCC-5B4B598C2249}" type="parTrans" cxnId="{199A1DEC-418F-431D-B4ED-87F1E3DE641C}">
      <dgm:prSet/>
      <dgm:spPr/>
      <dgm:t>
        <a:bodyPr/>
        <a:lstStyle/>
        <a:p>
          <a:endParaRPr lang="en-US"/>
        </a:p>
      </dgm:t>
    </dgm:pt>
    <dgm:pt modelId="{323D0D81-A2FC-4362-AEDC-B45202759166}" type="sibTrans" cxnId="{199A1DEC-418F-431D-B4ED-87F1E3DE641C}">
      <dgm:prSet/>
      <dgm:spPr/>
      <dgm:t>
        <a:bodyPr/>
        <a:lstStyle/>
        <a:p>
          <a:endParaRPr lang="en-US"/>
        </a:p>
      </dgm:t>
    </dgm:pt>
    <dgm:pt modelId="{61FC116B-3896-4EF1-BD72-A8029CA821E7}" type="pres">
      <dgm:prSet presAssocID="{58A96628-944B-42EB-8428-2FFE5C564C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83189-1CF1-47DD-8D1C-748620BB4C77}" type="pres">
      <dgm:prSet presAssocID="{58A96628-944B-42EB-8428-2FFE5C564CDA}" presName="arrow" presStyleLbl="bgShp" presStyleIdx="0" presStyleCnt="1"/>
      <dgm:spPr/>
    </dgm:pt>
    <dgm:pt modelId="{3E676076-CBAE-4AB3-A2EA-96E893C27D1A}" type="pres">
      <dgm:prSet presAssocID="{58A96628-944B-42EB-8428-2FFE5C564CDA}" presName="linearProcess" presStyleCnt="0"/>
      <dgm:spPr/>
    </dgm:pt>
    <dgm:pt modelId="{F4761B96-1634-43E6-856E-4E47905970F8}" type="pres">
      <dgm:prSet presAssocID="{71CBDAF3-52F3-4416-8FF5-352DEF0A24D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46509-2A86-4F2B-BF1F-C225857C7061}" type="pres">
      <dgm:prSet presAssocID="{2FFBC26B-FE7A-4111-A054-7492E2893422}" presName="sibTrans" presStyleCnt="0"/>
      <dgm:spPr/>
    </dgm:pt>
    <dgm:pt modelId="{8D0DFB12-E800-4C28-90B3-55D5CC6DEB04}" type="pres">
      <dgm:prSet presAssocID="{1ACC5558-9A91-4445-AEF0-6078247B7C7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789BC-2A21-4C62-A903-23C485D89988}" srcId="{58A96628-944B-42EB-8428-2FFE5C564CDA}" destId="{71CBDAF3-52F3-4416-8FF5-352DEF0A24DB}" srcOrd="0" destOrd="0" parTransId="{62CB2615-C9F3-4CE5-93A6-450C3347247B}" sibTransId="{2FFBC26B-FE7A-4111-A054-7492E2893422}"/>
    <dgm:cxn modelId="{D632722A-FB13-47AF-928C-14AF9E551303}" type="presOf" srcId="{1ACC5558-9A91-4445-AEF0-6078247B7C76}" destId="{8D0DFB12-E800-4C28-90B3-55D5CC6DEB04}" srcOrd="0" destOrd="0" presId="urn:microsoft.com/office/officeart/2005/8/layout/hProcess9"/>
    <dgm:cxn modelId="{B76AFB58-F9E2-45B1-A521-240A3D9D5F00}" type="presOf" srcId="{58A96628-944B-42EB-8428-2FFE5C564CDA}" destId="{61FC116B-3896-4EF1-BD72-A8029CA821E7}" srcOrd="0" destOrd="0" presId="urn:microsoft.com/office/officeart/2005/8/layout/hProcess9"/>
    <dgm:cxn modelId="{5D19F110-EC07-4DB0-8EB5-706B10BFECD0}" type="presOf" srcId="{71CBDAF3-52F3-4416-8FF5-352DEF0A24DB}" destId="{F4761B96-1634-43E6-856E-4E47905970F8}" srcOrd="0" destOrd="0" presId="urn:microsoft.com/office/officeart/2005/8/layout/hProcess9"/>
    <dgm:cxn modelId="{199A1DEC-418F-431D-B4ED-87F1E3DE641C}" srcId="{58A96628-944B-42EB-8428-2FFE5C564CDA}" destId="{1ACC5558-9A91-4445-AEF0-6078247B7C76}" srcOrd="1" destOrd="0" parTransId="{328F2612-75B4-42D1-9FCC-5B4B598C2249}" sibTransId="{323D0D81-A2FC-4362-AEDC-B45202759166}"/>
    <dgm:cxn modelId="{9698AFE6-B333-4F74-A87A-DC3D1EEE0B70}" type="presParOf" srcId="{61FC116B-3896-4EF1-BD72-A8029CA821E7}" destId="{44983189-1CF1-47DD-8D1C-748620BB4C77}" srcOrd="0" destOrd="0" presId="urn:microsoft.com/office/officeart/2005/8/layout/hProcess9"/>
    <dgm:cxn modelId="{3D0497DD-707A-4971-AE99-83FE13C148DB}" type="presParOf" srcId="{61FC116B-3896-4EF1-BD72-A8029CA821E7}" destId="{3E676076-CBAE-4AB3-A2EA-96E893C27D1A}" srcOrd="1" destOrd="0" presId="urn:microsoft.com/office/officeart/2005/8/layout/hProcess9"/>
    <dgm:cxn modelId="{98F45CEA-1CC4-404B-8FA0-F73E047E27AA}" type="presParOf" srcId="{3E676076-CBAE-4AB3-A2EA-96E893C27D1A}" destId="{F4761B96-1634-43E6-856E-4E47905970F8}" srcOrd="0" destOrd="0" presId="urn:microsoft.com/office/officeart/2005/8/layout/hProcess9"/>
    <dgm:cxn modelId="{35BB80B8-1F11-44DF-95FC-92F86C1CA486}" type="presParOf" srcId="{3E676076-CBAE-4AB3-A2EA-96E893C27D1A}" destId="{7A346509-2A86-4F2B-BF1F-C225857C7061}" srcOrd="1" destOrd="0" presId="urn:microsoft.com/office/officeart/2005/8/layout/hProcess9"/>
    <dgm:cxn modelId="{EEB852A0-F200-4F9A-9915-FB2FBB9381F2}" type="presParOf" srcId="{3E676076-CBAE-4AB3-A2EA-96E893C27D1A}" destId="{8D0DFB12-E800-4C28-90B3-55D5CC6DEB0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604C-BB98-4E35-8F9E-7D001B69672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655968-2C75-4369-BEC7-1E17386770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3600" b="1" dirty="0" smtClean="0"/>
            <a:t>Respiration can be classified as:</a:t>
          </a:r>
          <a:endParaRPr lang="en-US" sz="3600" b="1" dirty="0"/>
        </a:p>
      </dgm:t>
    </dgm:pt>
    <dgm:pt modelId="{22AACF33-77C1-4B00-B6D2-91DAC876E2F4}" type="parTrans" cxnId="{CD0C2087-D78A-4C45-826B-C77C5A3921A8}">
      <dgm:prSet/>
      <dgm:spPr/>
      <dgm:t>
        <a:bodyPr/>
        <a:lstStyle/>
        <a:p>
          <a:endParaRPr lang="en-US"/>
        </a:p>
      </dgm:t>
    </dgm:pt>
    <dgm:pt modelId="{C5046A90-A030-48B1-A043-BF10899FB0EB}" type="sibTrans" cxnId="{CD0C2087-D78A-4C45-826B-C77C5A3921A8}">
      <dgm:prSet/>
      <dgm:spPr/>
      <dgm:t>
        <a:bodyPr/>
        <a:lstStyle/>
        <a:p>
          <a:endParaRPr lang="en-US"/>
        </a:p>
      </dgm:t>
    </dgm:pt>
    <dgm:pt modelId="{C83B9DDF-7263-49FD-AB7C-96F84AD1AE79}" type="pres">
      <dgm:prSet presAssocID="{A90D604C-BB98-4E35-8F9E-7D001B6967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926F62-2503-4DD3-AAC2-F285749C8A97}" type="pres">
      <dgm:prSet presAssocID="{CD655968-2C75-4369-BEC7-1E173867701C}" presName="parentText" presStyleLbl="node1" presStyleIdx="0" presStyleCnt="1" custScaleX="112500" custScaleY="255348" custLinFactNeighborX="-2083" custLinFactNeighborY="-21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78F5B-B316-479B-A456-89F067D520ED}" type="presOf" srcId="{CD655968-2C75-4369-BEC7-1E173867701C}" destId="{DF926F62-2503-4DD3-AAC2-F285749C8A97}" srcOrd="0" destOrd="0" presId="urn:microsoft.com/office/officeart/2005/8/layout/vList2"/>
    <dgm:cxn modelId="{17D680C1-1A6D-4C9A-AB35-5C0B511FD2C8}" type="presOf" srcId="{A90D604C-BB98-4E35-8F9E-7D001B69672B}" destId="{C83B9DDF-7263-49FD-AB7C-96F84AD1AE79}" srcOrd="0" destOrd="0" presId="urn:microsoft.com/office/officeart/2005/8/layout/vList2"/>
    <dgm:cxn modelId="{CD0C2087-D78A-4C45-826B-C77C5A3921A8}" srcId="{A90D604C-BB98-4E35-8F9E-7D001B69672B}" destId="{CD655968-2C75-4369-BEC7-1E173867701C}" srcOrd="0" destOrd="0" parTransId="{22AACF33-77C1-4B00-B6D2-91DAC876E2F4}" sibTransId="{C5046A90-A030-48B1-A043-BF10899FB0EB}"/>
    <dgm:cxn modelId="{67109D92-DC3F-47FF-A2A3-8F0D2E802C3C}" type="presParOf" srcId="{C83B9DDF-7263-49FD-AB7C-96F84AD1AE79}" destId="{DF926F62-2503-4DD3-AAC2-F285749C8A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D10456-A939-43D5-8317-62918994C7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8280C-58B4-49FD-BEEB-0E1AF50F145C}">
      <dgm:prSet custT="1"/>
      <dgm:spPr/>
      <dgm:t>
        <a:bodyPr/>
        <a:lstStyle/>
        <a:p>
          <a:pPr rtl="0"/>
          <a:r>
            <a:rPr lang="en-US" sz="3200" dirty="0" smtClean="0"/>
            <a:t>Aerobic, Anaerobic</a:t>
          </a:r>
          <a:endParaRPr lang="en-US" sz="3200" dirty="0"/>
        </a:p>
      </dgm:t>
    </dgm:pt>
    <dgm:pt modelId="{15B7C17D-6EEE-45EA-BB03-987E3E637DEB}" type="parTrans" cxnId="{B12EA6BE-67E5-43DD-B3B6-38B491E8E91E}">
      <dgm:prSet/>
      <dgm:spPr/>
      <dgm:t>
        <a:bodyPr/>
        <a:lstStyle/>
        <a:p>
          <a:endParaRPr lang="en-US" sz="1600"/>
        </a:p>
      </dgm:t>
    </dgm:pt>
    <dgm:pt modelId="{28B7B27C-1882-4341-A93C-3F924D3754BF}" type="sibTrans" cxnId="{B12EA6BE-67E5-43DD-B3B6-38B491E8E91E}">
      <dgm:prSet/>
      <dgm:spPr/>
      <dgm:t>
        <a:bodyPr/>
        <a:lstStyle/>
        <a:p>
          <a:endParaRPr lang="en-US" sz="1600"/>
        </a:p>
      </dgm:t>
    </dgm:pt>
    <dgm:pt modelId="{D8501372-1D27-4179-A87B-9259458CC220}">
      <dgm:prSet custT="1"/>
      <dgm:spPr/>
      <dgm:t>
        <a:bodyPr/>
        <a:lstStyle/>
        <a:p>
          <a:pPr rtl="0"/>
          <a:r>
            <a:rPr lang="en-US" sz="3200" dirty="0" smtClean="0"/>
            <a:t>External, Internal</a:t>
          </a:r>
          <a:endParaRPr lang="en-US" sz="3200" dirty="0"/>
        </a:p>
      </dgm:t>
    </dgm:pt>
    <dgm:pt modelId="{8419BA78-900B-4F1D-ACC9-5632DF44F770}" type="parTrans" cxnId="{0CBA8FFE-D57D-4361-9C58-2F65ACED399E}">
      <dgm:prSet/>
      <dgm:spPr/>
      <dgm:t>
        <a:bodyPr/>
        <a:lstStyle/>
        <a:p>
          <a:endParaRPr lang="en-US" sz="1600"/>
        </a:p>
      </dgm:t>
    </dgm:pt>
    <dgm:pt modelId="{CCDFDB34-0640-43F6-B873-520BCBFF810B}" type="sibTrans" cxnId="{0CBA8FFE-D57D-4361-9C58-2F65ACED399E}">
      <dgm:prSet/>
      <dgm:spPr/>
      <dgm:t>
        <a:bodyPr/>
        <a:lstStyle/>
        <a:p>
          <a:endParaRPr lang="en-US" sz="1600"/>
        </a:p>
      </dgm:t>
    </dgm:pt>
    <dgm:pt modelId="{246BCFFC-C224-416A-87F1-DF7E86FC3336}">
      <dgm:prSet custT="1"/>
      <dgm:spPr/>
      <dgm:t>
        <a:bodyPr/>
        <a:lstStyle/>
        <a:p>
          <a:pPr rtl="0"/>
          <a:r>
            <a:rPr lang="en-US" sz="3200" dirty="0" smtClean="0"/>
            <a:t>Direct, Indirect</a:t>
          </a:r>
          <a:endParaRPr lang="en-US" sz="3200" dirty="0"/>
        </a:p>
      </dgm:t>
    </dgm:pt>
    <dgm:pt modelId="{102DA989-FC6E-4DD9-B14C-813852BD2F0B}" type="parTrans" cxnId="{630CD70B-5739-42E5-B3B4-5FAFDC2C264E}">
      <dgm:prSet/>
      <dgm:spPr/>
      <dgm:t>
        <a:bodyPr/>
        <a:lstStyle/>
        <a:p>
          <a:endParaRPr lang="en-US" sz="1600"/>
        </a:p>
      </dgm:t>
    </dgm:pt>
    <dgm:pt modelId="{F19C0EF7-08A6-4197-8061-5B566C84CD61}" type="sibTrans" cxnId="{630CD70B-5739-42E5-B3B4-5FAFDC2C264E}">
      <dgm:prSet/>
      <dgm:spPr/>
      <dgm:t>
        <a:bodyPr/>
        <a:lstStyle/>
        <a:p>
          <a:endParaRPr lang="en-US" sz="1600"/>
        </a:p>
      </dgm:t>
    </dgm:pt>
    <dgm:pt modelId="{BBFC68CA-34FF-4AA6-A45F-ECAA3019D693}">
      <dgm:prSet custT="1"/>
      <dgm:spPr/>
      <dgm:t>
        <a:bodyPr/>
        <a:lstStyle/>
        <a:p>
          <a:pPr rtl="0"/>
          <a:r>
            <a:rPr lang="en-US" sz="3200" dirty="0" smtClean="0"/>
            <a:t>Voluntary, Involuntary</a:t>
          </a:r>
          <a:endParaRPr lang="en-US" sz="3200" dirty="0"/>
        </a:p>
      </dgm:t>
    </dgm:pt>
    <dgm:pt modelId="{14B28390-8FD0-4B3D-B582-185B4ECA4BF7}" type="parTrans" cxnId="{010CE079-34AA-4664-81FE-AC79DC637715}">
      <dgm:prSet/>
      <dgm:spPr/>
      <dgm:t>
        <a:bodyPr/>
        <a:lstStyle/>
        <a:p>
          <a:endParaRPr lang="en-US" sz="1600"/>
        </a:p>
      </dgm:t>
    </dgm:pt>
    <dgm:pt modelId="{977CC933-8BD2-4C52-8FC0-3255B25907AB}" type="sibTrans" cxnId="{010CE079-34AA-4664-81FE-AC79DC637715}">
      <dgm:prSet/>
      <dgm:spPr/>
      <dgm:t>
        <a:bodyPr/>
        <a:lstStyle/>
        <a:p>
          <a:endParaRPr lang="en-US" sz="1600"/>
        </a:p>
      </dgm:t>
    </dgm:pt>
    <dgm:pt modelId="{9D67E217-5A63-4331-A4BA-41A360A70605}" type="pres">
      <dgm:prSet presAssocID="{D3D10456-A939-43D5-8317-62918994C7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C4DB7B-21F7-4CB7-B376-B229E0F12162}" type="pres">
      <dgm:prSet presAssocID="{0598280C-58B4-49FD-BEEB-0E1AF50F145C}" presName="parentText" presStyleLbl="node1" presStyleIdx="0" presStyleCnt="4" custLinFactY="-11311" custLinFactNeighborX="-2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FC79E-36F9-4CC8-89A7-9F5B68F625B7}" type="pres">
      <dgm:prSet presAssocID="{28B7B27C-1882-4341-A93C-3F924D3754BF}" presName="spacer" presStyleCnt="0"/>
      <dgm:spPr/>
    </dgm:pt>
    <dgm:pt modelId="{9B7AEFD9-52BD-4A8C-9608-238FDD4529B1}" type="pres">
      <dgm:prSet presAssocID="{D8501372-1D27-4179-A87B-9259458CC220}" presName="parentText" presStyleLbl="node1" presStyleIdx="1" presStyleCnt="4" custLinFactNeighborX="324" custLinFactNeighborY="-62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9674-9345-43A7-BDE4-08E5E8C81C24}" type="pres">
      <dgm:prSet presAssocID="{CCDFDB34-0640-43F6-B873-520BCBFF810B}" presName="spacer" presStyleCnt="0"/>
      <dgm:spPr/>
    </dgm:pt>
    <dgm:pt modelId="{5D2B6AE2-7158-4E4A-986B-BDCCB3FFC791}" type="pres">
      <dgm:prSet presAssocID="{246BCFFC-C224-416A-87F1-DF7E86FC3336}" presName="parentText" presStyleLbl="node1" presStyleIdx="2" presStyleCnt="4" custLinFactY="-2536" custLinFactNeighborX="1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CE9A6-44B6-45BE-B77F-40067E36D7BE}" type="pres">
      <dgm:prSet presAssocID="{F19C0EF7-08A6-4197-8061-5B566C84CD61}" presName="spacer" presStyleCnt="0"/>
      <dgm:spPr/>
    </dgm:pt>
    <dgm:pt modelId="{EE7403A1-6CE6-40E6-B9B8-561EC4FBC4DE}" type="pres">
      <dgm:prSet presAssocID="{BBFC68CA-34FF-4AA6-A45F-ECAA3019D693}" presName="parentText" presStyleLbl="node1" presStyleIdx="3" presStyleCnt="4" custLinFactY="-10801" custLinFactNeighborX="3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EA6BE-67E5-43DD-B3B6-38B491E8E91E}" srcId="{D3D10456-A939-43D5-8317-62918994C7A0}" destId="{0598280C-58B4-49FD-BEEB-0E1AF50F145C}" srcOrd="0" destOrd="0" parTransId="{15B7C17D-6EEE-45EA-BB03-987E3E637DEB}" sibTransId="{28B7B27C-1882-4341-A93C-3F924D3754BF}"/>
    <dgm:cxn modelId="{36EFDC86-F1B1-478B-9BCC-D756386E42DF}" type="presOf" srcId="{246BCFFC-C224-416A-87F1-DF7E86FC3336}" destId="{5D2B6AE2-7158-4E4A-986B-BDCCB3FFC791}" srcOrd="0" destOrd="0" presId="urn:microsoft.com/office/officeart/2005/8/layout/vList2"/>
    <dgm:cxn modelId="{834B2FF6-FE65-456F-B88F-A7504C2926B0}" type="presOf" srcId="{D3D10456-A939-43D5-8317-62918994C7A0}" destId="{9D67E217-5A63-4331-A4BA-41A360A70605}" srcOrd="0" destOrd="0" presId="urn:microsoft.com/office/officeart/2005/8/layout/vList2"/>
    <dgm:cxn modelId="{010CE079-34AA-4664-81FE-AC79DC637715}" srcId="{D3D10456-A939-43D5-8317-62918994C7A0}" destId="{BBFC68CA-34FF-4AA6-A45F-ECAA3019D693}" srcOrd="3" destOrd="0" parTransId="{14B28390-8FD0-4B3D-B582-185B4ECA4BF7}" sibTransId="{977CC933-8BD2-4C52-8FC0-3255B25907AB}"/>
    <dgm:cxn modelId="{0CBA8FFE-D57D-4361-9C58-2F65ACED399E}" srcId="{D3D10456-A939-43D5-8317-62918994C7A0}" destId="{D8501372-1D27-4179-A87B-9259458CC220}" srcOrd="1" destOrd="0" parTransId="{8419BA78-900B-4F1D-ACC9-5632DF44F770}" sibTransId="{CCDFDB34-0640-43F6-B873-520BCBFF810B}"/>
    <dgm:cxn modelId="{7C312475-BAB0-4C06-A218-00C8D550F18B}" type="presOf" srcId="{BBFC68CA-34FF-4AA6-A45F-ECAA3019D693}" destId="{EE7403A1-6CE6-40E6-B9B8-561EC4FBC4DE}" srcOrd="0" destOrd="0" presId="urn:microsoft.com/office/officeart/2005/8/layout/vList2"/>
    <dgm:cxn modelId="{3D0AC3AE-68B4-49E9-B616-E128575A776D}" type="presOf" srcId="{D8501372-1D27-4179-A87B-9259458CC220}" destId="{9B7AEFD9-52BD-4A8C-9608-238FDD4529B1}" srcOrd="0" destOrd="0" presId="urn:microsoft.com/office/officeart/2005/8/layout/vList2"/>
    <dgm:cxn modelId="{B4642E83-35F9-4FEE-B7FE-C06579F54492}" type="presOf" srcId="{0598280C-58B4-49FD-BEEB-0E1AF50F145C}" destId="{27C4DB7B-21F7-4CB7-B376-B229E0F12162}" srcOrd="0" destOrd="0" presId="urn:microsoft.com/office/officeart/2005/8/layout/vList2"/>
    <dgm:cxn modelId="{630CD70B-5739-42E5-B3B4-5FAFDC2C264E}" srcId="{D3D10456-A939-43D5-8317-62918994C7A0}" destId="{246BCFFC-C224-416A-87F1-DF7E86FC3336}" srcOrd="2" destOrd="0" parTransId="{102DA989-FC6E-4DD9-B14C-813852BD2F0B}" sibTransId="{F19C0EF7-08A6-4197-8061-5B566C84CD61}"/>
    <dgm:cxn modelId="{721A65AC-B585-4509-B33E-DA2CFFA60BF0}" type="presParOf" srcId="{9D67E217-5A63-4331-A4BA-41A360A70605}" destId="{27C4DB7B-21F7-4CB7-B376-B229E0F12162}" srcOrd="0" destOrd="0" presId="urn:microsoft.com/office/officeart/2005/8/layout/vList2"/>
    <dgm:cxn modelId="{E56B5522-F595-4CA2-8FF6-B11AAB21C3CB}" type="presParOf" srcId="{9D67E217-5A63-4331-A4BA-41A360A70605}" destId="{B76FC79E-36F9-4CC8-89A7-9F5B68F625B7}" srcOrd="1" destOrd="0" presId="urn:microsoft.com/office/officeart/2005/8/layout/vList2"/>
    <dgm:cxn modelId="{BD0FC265-B8E3-4996-A585-F0745D697FFD}" type="presParOf" srcId="{9D67E217-5A63-4331-A4BA-41A360A70605}" destId="{9B7AEFD9-52BD-4A8C-9608-238FDD4529B1}" srcOrd="2" destOrd="0" presId="urn:microsoft.com/office/officeart/2005/8/layout/vList2"/>
    <dgm:cxn modelId="{E9899FAF-D6A9-4787-96EC-CD42A07028BC}" type="presParOf" srcId="{9D67E217-5A63-4331-A4BA-41A360A70605}" destId="{82119674-9345-43A7-BDE4-08E5E8C81C24}" srcOrd="3" destOrd="0" presId="urn:microsoft.com/office/officeart/2005/8/layout/vList2"/>
    <dgm:cxn modelId="{0378A379-6108-4160-905B-8BF2FB0B4C38}" type="presParOf" srcId="{9D67E217-5A63-4331-A4BA-41A360A70605}" destId="{5D2B6AE2-7158-4E4A-986B-BDCCB3FFC791}" srcOrd="4" destOrd="0" presId="urn:microsoft.com/office/officeart/2005/8/layout/vList2"/>
    <dgm:cxn modelId="{9B446C3D-F8A7-4B49-98D7-D681FB3A51F9}" type="presParOf" srcId="{9D67E217-5A63-4331-A4BA-41A360A70605}" destId="{564CE9A6-44B6-45BE-B77F-40067E36D7BE}" srcOrd="5" destOrd="0" presId="urn:microsoft.com/office/officeart/2005/8/layout/vList2"/>
    <dgm:cxn modelId="{607297AD-88F1-4569-BECD-7BD8F9C1097D}" type="presParOf" srcId="{9D67E217-5A63-4331-A4BA-41A360A70605}" destId="{EE7403A1-6CE6-40E6-B9B8-561EC4FBC4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C9F05-8D3C-4C06-A972-07C21A9A730B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A2CF7D-E976-420D-B84D-82D7BBB21C8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u="sng" dirty="0" smtClean="0">
              <a:solidFill>
                <a:srgbClr val="FF0000"/>
              </a:solidFill>
            </a:rPr>
            <a:t>Respiratory apparatus</a:t>
          </a:r>
          <a:r>
            <a:rPr lang="en-US" b="1" dirty="0" smtClean="0">
              <a:solidFill>
                <a:srgbClr val="FF0000"/>
              </a:solidFill>
            </a:rPr>
            <a:t> </a:t>
          </a:r>
          <a:br>
            <a:rPr lang="en-US" b="1" dirty="0" smtClean="0">
              <a:solidFill>
                <a:srgbClr val="FF0000"/>
              </a:solidFill>
            </a:rPr>
          </a:br>
          <a:r>
            <a:rPr lang="en-US" b="1" dirty="0" smtClean="0"/>
            <a:t>includes</a:t>
          </a:r>
          <a:endParaRPr lang="en-US" dirty="0"/>
        </a:p>
      </dgm:t>
    </dgm:pt>
    <dgm:pt modelId="{0A8E5EB4-5345-4436-934B-1572BA7A57F1}" type="parTrans" cxnId="{F00D57E6-C5BC-4516-BA21-2EA179AF511C}">
      <dgm:prSet/>
      <dgm:spPr/>
      <dgm:t>
        <a:bodyPr/>
        <a:lstStyle/>
        <a:p>
          <a:endParaRPr lang="en-US"/>
        </a:p>
      </dgm:t>
    </dgm:pt>
    <dgm:pt modelId="{EA1C6417-6047-4CE0-8E10-2BFE9E6821BB}" type="sibTrans" cxnId="{F00D57E6-C5BC-4516-BA21-2EA179AF511C}">
      <dgm:prSet/>
      <dgm:spPr/>
      <dgm:t>
        <a:bodyPr/>
        <a:lstStyle/>
        <a:p>
          <a:endParaRPr lang="en-US"/>
        </a:p>
      </dgm:t>
    </dgm:pt>
    <dgm:pt modelId="{298BCDB9-47B0-44D9-85CB-73288D5AC61D}" type="pres">
      <dgm:prSet presAssocID="{C1BC9F05-8D3C-4C06-A972-07C21A9A73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A25F8-28C1-4227-9AF4-6B30DD1BA83E}" type="pres">
      <dgm:prSet presAssocID="{07A2CF7D-E976-420D-B84D-82D7BBB21C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32B19-CF0A-45B1-ACB5-FC49A2786B53}" type="presOf" srcId="{07A2CF7D-E976-420D-B84D-82D7BBB21C8E}" destId="{BEFA25F8-28C1-4227-9AF4-6B30DD1BA83E}" srcOrd="0" destOrd="0" presId="urn:microsoft.com/office/officeart/2005/8/layout/vList2"/>
    <dgm:cxn modelId="{FFB29141-2B22-4FF6-87C5-8DD839A162D4}" type="presOf" srcId="{C1BC9F05-8D3C-4C06-A972-07C21A9A730B}" destId="{298BCDB9-47B0-44D9-85CB-73288D5AC61D}" srcOrd="0" destOrd="0" presId="urn:microsoft.com/office/officeart/2005/8/layout/vList2"/>
    <dgm:cxn modelId="{F00D57E6-C5BC-4516-BA21-2EA179AF511C}" srcId="{C1BC9F05-8D3C-4C06-A972-07C21A9A730B}" destId="{07A2CF7D-E976-420D-B84D-82D7BBB21C8E}" srcOrd="0" destOrd="0" parTransId="{0A8E5EB4-5345-4436-934B-1572BA7A57F1}" sibTransId="{EA1C6417-6047-4CE0-8E10-2BFE9E6821BB}"/>
    <dgm:cxn modelId="{7FD60990-2A58-459D-B1B7-37AA4AAC4247}" type="presParOf" srcId="{298BCDB9-47B0-44D9-85CB-73288D5AC61D}" destId="{BEFA25F8-28C1-4227-9AF4-6B30DD1BA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0FBA9A-A7FB-4F67-BC79-6B295663B28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0AD13-427D-4636-9BC6-FF356E7DF42A}">
      <dgm:prSet/>
      <dgm:spPr/>
      <dgm:t>
        <a:bodyPr/>
        <a:lstStyle/>
        <a:p>
          <a:pPr rtl="0"/>
          <a:r>
            <a:rPr lang="en-US" b="1" dirty="0" smtClean="0"/>
            <a:t>1.Respiratory Tract</a:t>
          </a:r>
          <a:endParaRPr lang="en-US" dirty="0"/>
        </a:p>
      </dgm:t>
    </dgm:pt>
    <dgm:pt modelId="{F3BFE19F-664B-4C83-8470-BE41A3381983}" type="parTrans" cxnId="{A0458331-EA2F-4BFF-88B2-839E0D9A7515}">
      <dgm:prSet/>
      <dgm:spPr/>
      <dgm:t>
        <a:bodyPr/>
        <a:lstStyle/>
        <a:p>
          <a:endParaRPr lang="en-US"/>
        </a:p>
      </dgm:t>
    </dgm:pt>
    <dgm:pt modelId="{A36CB88D-2069-434A-8904-BAC32A935AE4}" type="sibTrans" cxnId="{A0458331-EA2F-4BFF-88B2-839E0D9A7515}">
      <dgm:prSet/>
      <dgm:spPr/>
      <dgm:t>
        <a:bodyPr/>
        <a:lstStyle/>
        <a:p>
          <a:endParaRPr lang="en-US"/>
        </a:p>
      </dgm:t>
    </dgm:pt>
    <dgm:pt modelId="{BC5073F5-56D4-4C1D-831F-01DA88713A6B}">
      <dgm:prSet/>
      <dgm:spPr/>
      <dgm:t>
        <a:bodyPr/>
        <a:lstStyle/>
        <a:p>
          <a:pPr rtl="0"/>
          <a:r>
            <a:rPr lang="en-US" b="1" dirty="0" smtClean="0"/>
            <a:t>2.Thoracic cavity &amp; Muscles of Respiration (PUMP)</a:t>
          </a:r>
          <a:endParaRPr lang="en-US" dirty="0"/>
        </a:p>
      </dgm:t>
    </dgm:pt>
    <dgm:pt modelId="{170A4629-0EA9-4CD2-99BC-E97BD933895A}" type="parTrans" cxnId="{8034FC86-53E1-4633-9849-AD5B44792FF3}">
      <dgm:prSet/>
      <dgm:spPr/>
      <dgm:t>
        <a:bodyPr/>
        <a:lstStyle/>
        <a:p>
          <a:endParaRPr lang="en-US"/>
        </a:p>
      </dgm:t>
    </dgm:pt>
    <dgm:pt modelId="{B4BE3066-41D7-45EA-99A7-E1F2A171F9E6}" type="sibTrans" cxnId="{8034FC86-53E1-4633-9849-AD5B44792FF3}">
      <dgm:prSet/>
      <dgm:spPr/>
      <dgm:t>
        <a:bodyPr/>
        <a:lstStyle/>
        <a:p>
          <a:endParaRPr lang="en-US"/>
        </a:p>
      </dgm:t>
    </dgm:pt>
    <dgm:pt modelId="{C80AAD82-1063-4381-A49F-7B7576D49393}">
      <dgm:prSet/>
      <dgm:spPr/>
      <dgm:t>
        <a:bodyPr/>
        <a:lstStyle/>
        <a:p>
          <a:pPr rtl="0"/>
          <a:r>
            <a:rPr lang="en-US" b="1" dirty="0" smtClean="0"/>
            <a:t>3. With their Nervous control</a:t>
          </a:r>
          <a:endParaRPr lang="en-US" dirty="0"/>
        </a:p>
      </dgm:t>
    </dgm:pt>
    <dgm:pt modelId="{3072EFFE-ED7D-43B3-87B2-47FEB778AE01}" type="parTrans" cxnId="{7703CD6B-1990-4011-9AD4-EA0A22A73725}">
      <dgm:prSet/>
      <dgm:spPr/>
      <dgm:t>
        <a:bodyPr/>
        <a:lstStyle/>
        <a:p>
          <a:endParaRPr lang="en-US"/>
        </a:p>
      </dgm:t>
    </dgm:pt>
    <dgm:pt modelId="{DC964A50-3ED6-46C9-A437-EED7BF16B0C8}" type="sibTrans" cxnId="{7703CD6B-1990-4011-9AD4-EA0A22A73725}">
      <dgm:prSet/>
      <dgm:spPr/>
      <dgm:t>
        <a:bodyPr/>
        <a:lstStyle/>
        <a:p>
          <a:endParaRPr lang="en-US"/>
        </a:p>
      </dgm:t>
    </dgm:pt>
    <dgm:pt modelId="{1E1016EC-0C2D-48C0-BB67-8DAFA224BDA4}" type="pres">
      <dgm:prSet presAssocID="{D20FBA9A-A7FB-4F67-BC79-6B295663B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B91B2-2142-49C1-B0C7-9EBB4508EBDB}" type="pres">
      <dgm:prSet presAssocID="{5D50AD13-427D-4636-9BC6-FF356E7DF4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F5136-32B7-4D3A-9423-FEF184C0D7B6}" type="pres">
      <dgm:prSet presAssocID="{A36CB88D-2069-434A-8904-BAC32A935AE4}" presName="spacer" presStyleCnt="0"/>
      <dgm:spPr/>
    </dgm:pt>
    <dgm:pt modelId="{D46DD8B9-A37B-4087-870E-83DEAC4E2D34}" type="pres">
      <dgm:prSet presAssocID="{BC5073F5-56D4-4C1D-831F-01DA88713A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19C38-96A8-461B-8B41-49A24AC3F195}" type="pres">
      <dgm:prSet presAssocID="{B4BE3066-41D7-45EA-99A7-E1F2A171F9E6}" presName="spacer" presStyleCnt="0"/>
      <dgm:spPr/>
    </dgm:pt>
    <dgm:pt modelId="{EF1268F5-B087-49D2-BE5D-4149A75696F0}" type="pres">
      <dgm:prSet presAssocID="{C80AAD82-1063-4381-A49F-7B7576D493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3CD6B-1990-4011-9AD4-EA0A22A73725}" srcId="{D20FBA9A-A7FB-4F67-BC79-6B295663B287}" destId="{C80AAD82-1063-4381-A49F-7B7576D49393}" srcOrd="2" destOrd="0" parTransId="{3072EFFE-ED7D-43B3-87B2-47FEB778AE01}" sibTransId="{DC964A50-3ED6-46C9-A437-EED7BF16B0C8}"/>
    <dgm:cxn modelId="{10CAD8CD-3F2C-40F9-B850-AC1E107FEE22}" type="presOf" srcId="{BC5073F5-56D4-4C1D-831F-01DA88713A6B}" destId="{D46DD8B9-A37B-4087-870E-83DEAC4E2D34}" srcOrd="0" destOrd="0" presId="urn:microsoft.com/office/officeart/2005/8/layout/vList2"/>
    <dgm:cxn modelId="{B6E359F0-5000-4352-9020-A1B8F48B2C62}" type="presOf" srcId="{D20FBA9A-A7FB-4F67-BC79-6B295663B287}" destId="{1E1016EC-0C2D-48C0-BB67-8DAFA224BDA4}" srcOrd="0" destOrd="0" presId="urn:microsoft.com/office/officeart/2005/8/layout/vList2"/>
    <dgm:cxn modelId="{8034FC86-53E1-4633-9849-AD5B44792FF3}" srcId="{D20FBA9A-A7FB-4F67-BC79-6B295663B287}" destId="{BC5073F5-56D4-4C1D-831F-01DA88713A6B}" srcOrd="1" destOrd="0" parTransId="{170A4629-0EA9-4CD2-99BC-E97BD933895A}" sibTransId="{B4BE3066-41D7-45EA-99A7-E1F2A171F9E6}"/>
    <dgm:cxn modelId="{4C2DD5E2-4A28-46FD-84AA-8F4F8F87008B}" type="presOf" srcId="{C80AAD82-1063-4381-A49F-7B7576D49393}" destId="{EF1268F5-B087-49D2-BE5D-4149A75696F0}" srcOrd="0" destOrd="0" presId="urn:microsoft.com/office/officeart/2005/8/layout/vList2"/>
    <dgm:cxn modelId="{2D414081-A9F4-497E-94BC-369B6BAD0DA5}" type="presOf" srcId="{5D50AD13-427D-4636-9BC6-FF356E7DF42A}" destId="{625B91B2-2142-49C1-B0C7-9EBB4508EBDB}" srcOrd="0" destOrd="0" presId="urn:microsoft.com/office/officeart/2005/8/layout/vList2"/>
    <dgm:cxn modelId="{A0458331-EA2F-4BFF-88B2-839E0D9A7515}" srcId="{D20FBA9A-A7FB-4F67-BC79-6B295663B287}" destId="{5D50AD13-427D-4636-9BC6-FF356E7DF42A}" srcOrd="0" destOrd="0" parTransId="{F3BFE19F-664B-4C83-8470-BE41A3381983}" sibTransId="{A36CB88D-2069-434A-8904-BAC32A935AE4}"/>
    <dgm:cxn modelId="{FD04F526-9579-4F8A-B388-173254BAB6BE}" type="presParOf" srcId="{1E1016EC-0C2D-48C0-BB67-8DAFA224BDA4}" destId="{625B91B2-2142-49C1-B0C7-9EBB4508EBDB}" srcOrd="0" destOrd="0" presId="urn:microsoft.com/office/officeart/2005/8/layout/vList2"/>
    <dgm:cxn modelId="{AF726C9D-B9EA-4425-8098-C8940E7A08E4}" type="presParOf" srcId="{1E1016EC-0C2D-48C0-BB67-8DAFA224BDA4}" destId="{BC0F5136-32B7-4D3A-9423-FEF184C0D7B6}" srcOrd="1" destOrd="0" presId="urn:microsoft.com/office/officeart/2005/8/layout/vList2"/>
    <dgm:cxn modelId="{04CEB329-AED7-43B2-A4FD-1E3570666EBF}" type="presParOf" srcId="{1E1016EC-0C2D-48C0-BB67-8DAFA224BDA4}" destId="{D46DD8B9-A37B-4087-870E-83DEAC4E2D34}" srcOrd="2" destOrd="0" presId="urn:microsoft.com/office/officeart/2005/8/layout/vList2"/>
    <dgm:cxn modelId="{AA240C04-A9B6-4284-B0A9-16F3D6DD7031}" type="presParOf" srcId="{1E1016EC-0C2D-48C0-BB67-8DAFA224BDA4}" destId="{CB019C38-96A8-461B-8B41-49A24AC3F195}" srcOrd="3" destOrd="0" presId="urn:microsoft.com/office/officeart/2005/8/layout/vList2"/>
    <dgm:cxn modelId="{821FCB04-9FB8-4F3F-B599-D25E4F2D7A8F}" type="presParOf" srcId="{1E1016EC-0C2D-48C0-BB67-8DAFA224BDA4}" destId="{EF1268F5-B087-49D2-BE5D-4149A75696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2F1F36-C77D-4444-957B-AB5A95B80FDF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3F7318-E102-46AB-B0C9-7AF4093010B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u="sng" dirty="0" smtClean="0"/>
            <a:t>Clinically </a:t>
          </a:r>
          <a:endParaRPr lang="en-US" b="1" u="sng" dirty="0"/>
        </a:p>
      </dgm:t>
    </dgm:pt>
    <dgm:pt modelId="{00A4E1C7-4D33-48A7-86AD-462DC40743F7}" type="parTrans" cxnId="{1C463218-9F0E-4191-AAE7-07C0E6EEB50A}">
      <dgm:prSet/>
      <dgm:spPr/>
      <dgm:t>
        <a:bodyPr/>
        <a:lstStyle/>
        <a:p>
          <a:endParaRPr lang="en-US"/>
        </a:p>
      </dgm:t>
    </dgm:pt>
    <dgm:pt modelId="{CFDA703A-175D-48B5-AD87-4C7135DE4C85}" type="sibTrans" cxnId="{1C463218-9F0E-4191-AAE7-07C0E6EEB50A}">
      <dgm:prSet/>
      <dgm:spPr/>
      <dgm:t>
        <a:bodyPr/>
        <a:lstStyle/>
        <a:p>
          <a:endParaRPr lang="en-US"/>
        </a:p>
      </dgm:t>
    </dgm:pt>
    <dgm:pt modelId="{9E2C5FC9-4BBB-40CD-98D7-B154BC95C129}" type="pres">
      <dgm:prSet presAssocID="{692F1F36-C77D-4444-957B-AB5A95B80F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A604B-9D9E-4674-A1B8-270F7CD50BE4}" type="pres">
      <dgm:prSet presAssocID="{823F7318-E102-46AB-B0C9-7AF4093010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63218-9F0E-4191-AAE7-07C0E6EEB50A}" srcId="{692F1F36-C77D-4444-957B-AB5A95B80FDF}" destId="{823F7318-E102-46AB-B0C9-7AF4093010B9}" srcOrd="0" destOrd="0" parTransId="{00A4E1C7-4D33-48A7-86AD-462DC40743F7}" sibTransId="{CFDA703A-175D-48B5-AD87-4C7135DE4C85}"/>
    <dgm:cxn modelId="{04A32A5F-67C7-432E-B995-B1A5A4D4096C}" type="presOf" srcId="{823F7318-E102-46AB-B0C9-7AF4093010B9}" destId="{519A604B-9D9E-4674-A1B8-270F7CD50BE4}" srcOrd="0" destOrd="0" presId="urn:microsoft.com/office/officeart/2005/8/layout/vList2"/>
    <dgm:cxn modelId="{7810056B-1401-4200-97EA-FD15BECE063E}" type="presOf" srcId="{692F1F36-C77D-4444-957B-AB5A95B80FDF}" destId="{9E2C5FC9-4BBB-40CD-98D7-B154BC95C129}" srcOrd="0" destOrd="0" presId="urn:microsoft.com/office/officeart/2005/8/layout/vList2"/>
    <dgm:cxn modelId="{F96E937B-76DC-4F79-BAAE-D9BEFEDEE674}" type="presParOf" srcId="{9E2C5FC9-4BBB-40CD-98D7-B154BC95C129}" destId="{519A604B-9D9E-4674-A1B8-270F7CD50B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2E184A-49E9-439E-BD20-F5263775631B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D3A933-9B1A-4E19-A60A-4D069DB5EDD0}">
      <dgm:prSet phldrT="[Text]"/>
      <dgm:spPr/>
      <dgm:t>
        <a:bodyPr/>
        <a:lstStyle/>
        <a:p>
          <a:r>
            <a:rPr lang="en-US" dirty="0" smtClean="0"/>
            <a:t>2 parts</a:t>
          </a:r>
          <a:endParaRPr lang="en-US" dirty="0"/>
        </a:p>
      </dgm:t>
    </dgm:pt>
    <dgm:pt modelId="{7A1AC3D6-FE8F-4A03-8484-69720B5B34E5}" type="parTrans" cxnId="{1C9D0647-CCB1-4E06-A983-692DB9101BC5}">
      <dgm:prSet/>
      <dgm:spPr/>
      <dgm:t>
        <a:bodyPr/>
        <a:lstStyle/>
        <a:p>
          <a:endParaRPr lang="en-US"/>
        </a:p>
      </dgm:t>
    </dgm:pt>
    <dgm:pt modelId="{9F87CB22-79AA-4A9D-B231-F231971E74B3}" type="sibTrans" cxnId="{1C9D0647-CCB1-4E06-A983-692DB9101BC5}">
      <dgm:prSet/>
      <dgm:spPr/>
      <dgm:t>
        <a:bodyPr/>
        <a:lstStyle/>
        <a:p>
          <a:endParaRPr lang="en-US"/>
        </a:p>
      </dgm:t>
    </dgm:pt>
    <dgm:pt modelId="{F187AE06-27AD-4314-8D33-B686CA0837C5}">
      <dgm:prSet phldrT="[Text]"/>
      <dgm:spPr/>
      <dgm:t>
        <a:bodyPr/>
        <a:lstStyle/>
        <a:p>
          <a:r>
            <a:rPr lang="en-US" dirty="0" smtClean="0"/>
            <a:t>Upper respiratory tract</a:t>
          </a:r>
          <a:endParaRPr lang="en-US" dirty="0"/>
        </a:p>
      </dgm:t>
    </dgm:pt>
    <dgm:pt modelId="{FE148351-C690-4FB0-B7E1-05038BD08238}" type="parTrans" cxnId="{38348F63-DE92-4D19-B3E9-BDE0E03A2DCE}">
      <dgm:prSet/>
      <dgm:spPr/>
      <dgm:t>
        <a:bodyPr/>
        <a:lstStyle/>
        <a:p>
          <a:endParaRPr lang="en-US" dirty="0"/>
        </a:p>
      </dgm:t>
    </dgm:pt>
    <dgm:pt modelId="{DD73AD39-58B0-4B28-9C71-495476882C3E}" type="sibTrans" cxnId="{38348F63-DE92-4D19-B3E9-BDE0E03A2DCE}">
      <dgm:prSet/>
      <dgm:spPr/>
      <dgm:t>
        <a:bodyPr/>
        <a:lstStyle/>
        <a:p>
          <a:endParaRPr lang="en-US"/>
        </a:p>
      </dgm:t>
    </dgm:pt>
    <dgm:pt modelId="{C01E22CA-9C98-480E-9632-29B17A029E63}">
      <dgm:prSet phldrT="[Text]"/>
      <dgm:spPr/>
      <dgm:t>
        <a:bodyPr/>
        <a:lstStyle/>
        <a:p>
          <a:r>
            <a:rPr lang="en-US" dirty="0" smtClean="0"/>
            <a:t>Lower respiratory tract</a:t>
          </a:r>
          <a:endParaRPr lang="en-US" dirty="0"/>
        </a:p>
      </dgm:t>
    </dgm:pt>
    <dgm:pt modelId="{5989B591-211F-4CE3-A13D-B953B679D2B5}" type="parTrans" cxnId="{A67F66F0-8415-4985-9F54-90786ED03A9E}">
      <dgm:prSet/>
      <dgm:spPr/>
      <dgm:t>
        <a:bodyPr/>
        <a:lstStyle/>
        <a:p>
          <a:endParaRPr lang="en-US" dirty="0"/>
        </a:p>
      </dgm:t>
    </dgm:pt>
    <dgm:pt modelId="{C8DED151-F32A-49CE-B4F4-ABE4AB822076}" type="sibTrans" cxnId="{A67F66F0-8415-4985-9F54-90786ED03A9E}">
      <dgm:prSet/>
      <dgm:spPr/>
      <dgm:t>
        <a:bodyPr/>
        <a:lstStyle/>
        <a:p>
          <a:endParaRPr lang="en-US"/>
        </a:p>
      </dgm:t>
    </dgm:pt>
    <dgm:pt modelId="{3D98BE0D-DC02-4430-9674-D36C922EC3A4}" type="pres">
      <dgm:prSet presAssocID="{FA2E184A-49E9-439E-BD20-F526377563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8F3BC-9B3C-4670-AF4C-845642385CD0}" type="pres">
      <dgm:prSet presAssocID="{17D3A933-9B1A-4E19-A60A-4D069DB5EDD0}" presName="root1" presStyleCnt="0"/>
      <dgm:spPr/>
    </dgm:pt>
    <dgm:pt modelId="{7B108034-BD44-47CA-A475-4D6E09F98386}" type="pres">
      <dgm:prSet presAssocID="{17D3A933-9B1A-4E19-A60A-4D069DB5ED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B06F9-49BD-4CC1-8B81-EC83DB25AC68}" type="pres">
      <dgm:prSet presAssocID="{17D3A933-9B1A-4E19-A60A-4D069DB5EDD0}" presName="level2hierChild" presStyleCnt="0"/>
      <dgm:spPr/>
    </dgm:pt>
    <dgm:pt modelId="{0254A00E-13BF-40D8-9898-14B65E2D9908}" type="pres">
      <dgm:prSet presAssocID="{FE148351-C690-4FB0-B7E1-05038BD0823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02286C9-B7E2-46F3-9567-FFB4EED67F6A}" type="pres">
      <dgm:prSet presAssocID="{FE148351-C690-4FB0-B7E1-05038BD0823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0B1A66-4C4C-4785-A6DD-C20BE587C6DD}" type="pres">
      <dgm:prSet presAssocID="{F187AE06-27AD-4314-8D33-B686CA0837C5}" presName="root2" presStyleCnt="0"/>
      <dgm:spPr/>
    </dgm:pt>
    <dgm:pt modelId="{694DFF92-47BB-4AE1-B74B-210A1302FD81}" type="pres">
      <dgm:prSet presAssocID="{F187AE06-27AD-4314-8D33-B686CA0837C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0EF12-CA3B-4BBC-855D-340CE64E18C2}" type="pres">
      <dgm:prSet presAssocID="{F187AE06-27AD-4314-8D33-B686CA0837C5}" presName="level3hierChild" presStyleCnt="0"/>
      <dgm:spPr/>
    </dgm:pt>
    <dgm:pt modelId="{56B3B72F-5984-4ECA-9F06-9919CCB70F43}" type="pres">
      <dgm:prSet presAssocID="{5989B591-211F-4CE3-A13D-B953B679D2B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F288CA0-43BA-454A-83CA-5F3B730E0D44}" type="pres">
      <dgm:prSet presAssocID="{5989B591-211F-4CE3-A13D-B953B679D2B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C1DF605-43BA-4284-96DF-D42ED5D60E9C}" type="pres">
      <dgm:prSet presAssocID="{C01E22CA-9C98-480E-9632-29B17A029E63}" presName="root2" presStyleCnt="0"/>
      <dgm:spPr/>
    </dgm:pt>
    <dgm:pt modelId="{01D4E11C-E674-436E-9184-3261D555027E}" type="pres">
      <dgm:prSet presAssocID="{C01E22CA-9C98-480E-9632-29B17A029E6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5C8B9-EFB5-4C09-B573-78EA947F7ABF}" type="pres">
      <dgm:prSet presAssocID="{C01E22CA-9C98-480E-9632-29B17A029E63}" presName="level3hierChild" presStyleCnt="0"/>
      <dgm:spPr/>
    </dgm:pt>
  </dgm:ptLst>
  <dgm:cxnLst>
    <dgm:cxn modelId="{A67F66F0-8415-4985-9F54-90786ED03A9E}" srcId="{17D3A933-9B1A-4E19-A60A-4D069DB5EDD0}" destId="{C01E22CA-9C98-480E-9632-29B17A029E63}" srcOrd="1" destOrd="0" parTransId="{5989B591-211F-4CE3-A13D-B953B679D2B5}" sibTransId="{C8DED151-F32A-49CE-B4F4-ABE4AB822076}"/>
    <dgm:cxn modelId="{1C9D0647-CCB1-4E06-A983-692DB9101BC5}" srcId="{FA2E184A-49E9-439E-BD20-F5263775631B}" destId="{17D3A933-9B1A-4E19-A60A-4D069DB5EDD0}" srcOrd="0" destOrd="0" parTransId="{7A1AC3D6-FE8F-4A03-8484-69720B5B34E5}" sibTransId="{9F87CB22-79AA-4A9D-B231-F231971E74B3}"/>
    <dgm:cxn modelId="{57B60B52-9FBD-4C5B-888E-62B9197968F1}" type="presOf" srcId="{17D3A933-9B1A-4E19-A60A-4D069DB5EDD0}" destId="{7B108034-BD44-47CA-A475-4D6E09F98386}" srcOrd="0" destOrd="0" presId="urn:microsoft.com/office/officeart/2005/8/layout/hierarchy2"/>
    <dgm:cxn modelId="{4A997E8B-088A-4DD2-A15A-09DA66D06D50}" type="presOf" srcId="{F187AE06-27AD-4314-8D33-B686CA0837C5}" destId="{694DFF92-47BB-4AE1-B74B-210A1302FD81}" srcOrd="0" destOrd="0" presId="urn:microsoft.com/office/officeart/2005/8/layout/hierarchy2"/>
    <dgm:cxn modelId="{A84764BC-6D59-405A-A20F-7869E57A01BC}" type="presOf" srcId="{5989B591-211F-4CE3-A13D-B953B679D2B5}" destId="{BF288CA0-43BA-454A-83CA-5F3B730E0D44}" srcOrd="1" destOrd="0" presId="urn:microsoft.com/office/officeart/2005/8/layout/hierarchy2"/>
    <dgm:cxn modelId="{F90DB92E-05B1-47B9-9782-A41C2E556006}" type="presOf" srcId="{FE148351-C690-4FB0-B7E1-05038BD08238}" destId="{0254A00E-13BF-40D8-9898-14B65E2D9908}" srcOrd="0" destOrd="0" presId="urn:microsoft.com/office/officeart/2005/8/layout/hierarchy2"/>
    <dgm:cxn modelId="{A18CA1AF-1C62-4F94-99CE-62C0DBE2DAE3}" type="presOf" srcId="{FA2E184A-49E9-439E-BD20-F5263775631B}" destId="{3D98BE0D-DC02-4430-9674-D36C922EC3A4}" srcOrd="0" destOrd="0" presId="urn:microsoft.com/office/officeart/2005/8/layout/hierarchy2"/>
    <dgm:cxn modelId="{56E20E4B-5876-4A57-A905-95EF94B153B8}" type="presOf" srcId="{5989B591-211F-4CE3-A13D-B953B679D2B5}" destId="{56B3B72F-5984-4ECA-9F06-9919CCB70F43}" srcOrd="0" destOrd="0" presId="urn:microsoft.com/office/officeart/2005/8/layout/hierarchy2"/>
    <dgm:cxn modelId="{803084E6-61C2-4256-9465-D064837DDDCB}" type="presOf" srcId="{C01E22CA-9C98-480E-9632-29B17A029E63}" destId="{01D4E11C-E674-436E-9184-3261D555027E}" srcOrd="0" destOrd="0" presId="urn:microsoft.com/office/officeart/2005/8/layout/hierarchy2"/>
    <dgm:cxn modelId="{AA145214-45C9-4198-8BB8-EEC26A6475FB}" type="presOf" srcId="{FE148351-C690-4FB0-B7E1-05038BD08238}" destId="{902286C9-B7E2-46F3-9567-FFB4EED67F6A}" srcOrd="1" destOrd="0" presId="urn:microsoft.com/office/officeart/2005/8/layout/hierarchy2"/>
    <dgm:cxn modelId="{38348F63-DE92-4D19-B3E9-BDE0E03A2DCE}" srcId="{17D3A933-9B1A-4E19-A60A-4D069DB5EDD0}" destId="{F187AE06-27AD-4314-8D33-B686CA0837C5}" srcOrd="0" destOrd="0" parTransId="{FE148351-C690-4FB0-B7E1-05038BD08238}" sibTransId="{DD73AD39-58B0-4B28-9C71-495476882C3E}"/>
    <dgm:cxn modelId="{92EA5069-09B1-4FE3-B9A6-CC9AA9298288}" type="presParOf" srcId="{3D98BE0D-DC02-4430-9674-D36C922EC3A4}" destId="{65D8F3BC-9B3C-4670-AF4C-845642385CD0}" srcOrd="0" destOrd="0" presId="urn:microsoft.com/office/officeart/2005/8/layout/hierarchy2"/>
    <dgm:cxn modelId="{F2869EA4-CFF2-418D-BE9E-660DEBC8534E}" type="presParOf" srcId="{65D8F3BC-9B3C-4670-AF4C-845642385CD0}" destId="{7B108034-BD44-47CA-A475-4D6E09F98386}" srcOrd="0" destOrd="0" presId="urn:microsoft.com/office/officeart/2005/8/layout/hierarchy2"/>
    <dgm:cxn modelId="{006A1740-A5B7-4180-8A97-A9B8758D007C}" type="presParOf" srcId="{65D8F3BC-9B3C-4670-AF4C-845642385CD0}" destId="{65BB06F9-49BD-4CC1-8B81-EC83DB25AC68}" srcOrd="1" destOrd="0" presId="urn:microsoft.com/office/officeart/2005/8/layout/hierarchy2"/>
    <dgm:cxn modelId="{D74B4103-F22F-44DB-B9F1-67F2888D789A}" type="presParOf" srcId="{65BB06F9-49BD-4CC1-8B81-EC83DB25AC68}" destId="{0254A00E-13BF-40D8-9898-14B65E2D9908}" srcOrd="0" destOrd="0" presId="urn:microsoft.com/office/officeart/2005/8/layout/hierarchy2"/>
    <dgm:cxn modelId="{7D3DC034-5B95-4F21-86B7-4FB5459966E4}" type="presParOf" srcId="{0254A00E-13BF-40D8-9898-14B65E2D9908}" destId="{902286C9-B7E2-46F3-9567-FFB4EED67F6A}" srcOrd="0" destOrd="0" presId="urn:microsoft.com/office/officeart/2005/8/layout/hierarchy2"/>
    <dgm:cxn modelId="{60A56D74-ADEB-4571-9822-1DBC5DDD704D}" type="presParOf" srcId="{65BB06F9-49BD-4CC1-8B81-EC83DB25AC68}" destId="{140B1A66-4C4C-4785-A6DD-C20BE587C6DD}" srcOrd="1" destOrd="0" presId="urn:microsoft.com/office/officeart/2005/8/layout/hierarchy2"/>
    <dgm:cxn modelId="{C6746A09-D20D-4A1C-A957-C9350F409B34}" type="presParOf" srcId="{140B1A66-4C4C-4785-A6DD-C20BE587C6DD}" destId="{694DFF92-47BB-4AE1-B74B-210A1302FD81}" srcOrd="0" destOrd="0" presId="urn:microsoft.com/office/officeart/2005/8/layout/hierarchy2"/>
    <dgm:cxn modelId="{00B2C478-0139-4A76-94C2-7C37AD046668}" type="presParOf" srcId="{140B1A66-4C4C-4785-A6DD-C20BE587C6DD}" destId="{AE00EF12-CA3B-4BBC-855D-340CE64E18C2}" srcOrd="1" destOrd="0" presId="urn:microsoft.com/office/officeart/2005/8/layout/hierarchy2"/>
    <dgm:cxn modelId="{C276F61E-1EF8-4761-AE89-D3B1B335A1A9}" type="presParOf" srcId="{65BB06F9-49BD-4CC1-8B81-EC83DB25AC68}" destId="{56B3B72F-5984-4ECA-9F06-9919CCB70F43}" srcOrd="2" destOrd="0" presId="urn:microsoft.com/office/officeart/2005/8/layout/hierarchy2"/>
    <dgm:cxn modelId="{8485200F-2DDC-425F-A5BA-41D988C8DBC6}" type="presParOf" srcId="{56B3B72F-5984-4ECA-9F06-9919CCB70F43}" destId="{BF288CA0-43BA-454A-83CA-5F3B730E0D44}" srcOrd="0" destOrd="0" presId="urn:microsoft.com/office/officeart/2005/8/layout/hierarchy2"/>
    <dgm:cxn modelId="{F8D799A4-5745-4DB6-AD24-F871EB666136}" type="presParOf" srcId="{65BB06F9-49BD-4CC1-8B81-EC83DB25AC68}" destId="{1C1DF605-43BA-4284-96DF-D42ED5D60E9C}" srcOrd="3" destOrd="0" presId="urn:microsoft.com/office/officeart/2005/8/layout/hierarchy2"/>
    <dgm:cxn modelId="{A4FCD729-877A-4BFC-A28D-F65835693055}" type="presParOf" srcId="{1C1DF605-43BA-4284-96DF-D42ED5D60E9C}" destId="{01D4E11C-E674-436E-9184-3261D555027E}" srcOrd="0" destOrd="0" presId="urn:microsoft.com/office/officeart/2005/8/layout/hierarchy2"/>
    <dgm:cxn modelId="{2A25099B-5470-47E1-A8C8-24BED7DB25B9}" type="presParOf" srcId="{1C1DF605-43BA-4284-96DF-D42ED5D60E9C}" destId="{CC45C8B9-EFB5-4C09-B573-78EA947F7A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CF933-5ACD-44BA-A5DB-3F95F7357B36}">
      <dsp:nvSpPr>
        <dsp:cNvPr id="0" name=""/>
        <dsp:cNvSpPr/>
      </dsp:nvSpPr>
      <dsp:spPr>
        <a:xfrm>
          <a:off x="0" y="0"/>
          <a:ext cx="8229600" cy="11361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</a:rPr>
            <a:t>Adam</a:t>
          </a:r>
          <a:r>
            <a:rPr lang="en-US" sz="2200" kern="1200" dirty="0" smtClean="0"/>
            <a:t>’s </a:t>
          </a:r>
          <a:r>
            <a:rPr lang="en-US" sz="2200" b="1" kern="1200" dirty="0" err="1" smtClean="0">
              <a:solidFill>
                <a:srgbClr val="C00000"/>
              </a:solidFill>
            </a:rPr>
            <a:t>ventilatory</a:t>
          </a:r>
          <a:r>
            <a:rPr lang="en-US" sz="2200" b="1" kern="1200" dirty="0" smtClean="0">
              <a:solidFill>
                <a:srgbClr val="C00000"/>
              </a:solidFill>
            </a:rPr>
            <a:t> apparatus</a:t>
          </a:r>
          <a:r>
            <a:rPr lang="en-US" sz="2200" kern="1200" dirty="0" smtClean="0"/>
            <a:t>—a rib—gave life to </a:t>
          </a:r>
          <a:r>
            <a:rPr lang="en-US" sz="2200" b="1" kern="1200" dirty="0" smtClean="0">
              <a:solidFill>
                <a:srgbClr val="C00000"/>
              </a:solidFill>
            </a:rPr>
            <a:t>Eve</a:t>
          </a:r>
          <a:endParaRPr lang="en-US" sz="2200" b="1" kern="1200" dirty="0">
            <a:solidFill>
              <a:srgbClr val="C00000"/>
            </a:solidFill>
          </a:endParaRPr>
        </a:p>
      </dsp:txBody>
      <dsp:txXfrm>
        <a:off x="55462" y="55462"/>
        <a:ext cx="8118676" cy="1025222"/>
      </dsp:txXfrm>
    </dsp:sp>
    <dsp:sp modelId="{69818758-4A16-4232-9233-E158E989BE11}">
      <dsp:nvSpPr>
        <dsp:cNvPr id="0" name=""/>
        <dsp:cNvSpPr/>
      </dsp:nvSpPr>
      <dsp:spPr>
        <a:xfrm>
          <a:off x="0" y="1232933"/>
          <a:ext cx="8229600" cy="13796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r>
            <a:rPr lang="en-US" sz="2200" kern="1200" baseline="30000" dirty="0" smtClean="0"/>
            <a:t>th</a:t>
          </a:r>
          <a:r>
            <a:rPr lang="en-US" sz="2200" kern="1200" dirty="0" smtClean="0"/>
            <a:t> century B.C. writings attributed to </a:t>
          </a:r>
          <a:r>
            <a:rPr lang="en-US" sz="2200" b="1" kern="1200" dirty="0" smtClean="0">
              <a:solidFill>
                <a:srgbClr val="C00000"/>
              </a:solidFill>
            </a:rPr>
            <a:t>Hippocrates</a:t>
          </a:r>
          <a:r>
            <a:rPr lang="en-US" sz="2200" kern="1200" dirty="0" smtClean="0"/>
            <a:t> depict the </a:t>
          </a:r>
          <a:r>
            <a:rPr lang="en-US" sz="2200" b="1" u="sng" kern="1200" dirty="0" smtClean="0"/>
            <a:t>cooling of heart </a:t>
          </a:r>
          <a:r>
            <a:rPr lang="en-US" sz="2200" kern="1200" dirty="0" smtClean="0"/>
            <a:t>as the primary purpose of breathing</a:t>
          </a:r>
          <a:endParaRPr lang="en-US" sz="2200" kern="1200" dirty="0"/>
        </a:p>
      </dsp:txBody>
      <dsp:txXfrm>
        <a:off x="67349" y="1300282"/>
        <a:ext cx="8094902" cy="1244946"/>
      </dsp:txXfrm>
    </dsp:sp>
    <dsp:sp modelId="{E158BF1F-C8A4-4322-AD7D-11F85602470D}">
      <dsp:nvSpPr>
        <dsp:cNvPr id="0" name=""/>
        <dsp:cNvSpPr/>
      </dsp:nvSpPr>
      <dsp:spPr>
        <a:xfrm>
          <a:off x="0" y="2690337"/>
          <a:ext cx="8229600" cy="182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Higher animals</a:t>
          </a:r>
          <a:endParaRPr lang="en-US" sz="2200" b="1" kern="1200" dirty="0"/>
        </a:p>
      </dsp:txBody>
      <dsp:txXfrm>
        <a:off x="88911" y="2779248"/>
        <a:ext cx="8051778" cy="16435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80E69-FCA9-421E-A888-036FC636730A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Upper Respiratory Tract</a:t>
          </a:r>
          <a:endParaRPr lang="en-US" sz="4000" b="1" u="sng" kern="1200" dirty="0"/>
        </a:p>
      </dsp:txBody>
      <dsp:txXfrm>
        <a:off x="54830" y="64729"/>
        <a:ext cx="8119940" cy="1013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B63F5-5619-4EA1-B265-5983AFB234E4}">
      <dsp:nvSpPr>
        <dsp:cNvPr id="0" name=""/>
        <dsp:cNvSpPr/>
      </dsp:nvSpPr>
      <dsp:spPr>
        <a:xfrm rot="5400000">
          <a:off x="1555750" y="227329"/>
          <a:ext cx="3624580" cy="3169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Nose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Sinuses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Glottis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Pharynx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Larynx</a:t>
          </a:r>
          <a:endParaRPr lang="en-US" sz="3100" b="1" kern="1200" dirty="0"/>
        </a:p>
      </dsp:txBody>
      <dsp:txXfrm rot="-5400000">
        <a:off x="1783080" y="154743"/>
        <a:ext cx="3015177" cy="3315094"/>
      </dsp:txXfrm>
    </dsp:sp>
    <dsp:sp modelId="{6D316A43-58DE-4625-8150-FC2C0A94B3E4}">
      <dsp:nvSpPr>
        <dsp:cNvPr id="0" name=""/>
        <dsp:cNvSpPr/>
      </dsp:nvSpPr>
      <dsp:spPr>
        <a:xfrm>
          <a:off x="0" y="76184"/>
          <a:ext cx="1783080" cy="18700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Structures from nose to vocal cords         </a:t>
          </a:r>
          <a:endParaRPr lang="en-US" sz="2200" b="1" kern="1200" dirty="0"/>
        </a:p>
      </dsp:txBody>
      <dsp:txXfrm>
        <a:off x="87043" y="163227"/>
        <a:ext cx="1608994" cy="16959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A40E1-E106-4EFE-A1B3-F0B27B9D91A8}">
      <dsp:nvSpPr>
        <dsp:cNvPr id="0" name=""/>
        <dsp:cNvSpPr/>
      </dsp:nvSpPr>
      <dsp:spPr>
        <a:xfrm>
          <a:off x="0" y="8960"/>
          <a:ext cx="8229600" cy="92664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u="sng" kern="1200" dirty="0" smtClean="0"/>
            <a:t>Lower Respiratory Tract</a:t>
          </a:r>
          <a:endParaRPr lang="en-US" sz="3300" kern="1200" dirty="0"/>
        </a:p>
      </dsp:txBody>
      <dsp:txXfrm>
        <a:off x="45235" y="54195"/>
        <a:ext cx="8139130" cy="8361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FEA17-937F-4B0E-8686-32202BDEF06D}">
      <dsp:nvSpPr>
        <dsp:cNvPr id="0" name=""/>
        <dsp:cNvSpPr/>
      </dsp:nvSpPr>
      <dsp:spPr>
        <a:xfrm rot="5400000">
          <a:off x="-919897" y="919897"/>
          <a:ext cx="5608649" cy="376885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A8F23D2-B769-4038-AC1F-733E7F75145A}">
      <dsp:nvSpPr>
        <dsp:cNvPr id="0" name=""/>
        <dsp:cNvSpPr/>
      </dsp:nvSpPr>
      <dsp:spPr>
        <a:xfrm>
          <a:off x="1163958" y="0"/>
          <a:ext cx="1511279" cy="79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Trachea</a:t>
          </a:r>
          <a:endParaRPr lang="en-US" sz="2000" kern="1200" dirty="0"/>
        </a:p>
      </dsp:txBody>
      <dsp:txXfrm>
        <a:off x="1202643" y="38685"/>
        <a:ext cx="1433909" cy="715100"/>
      </dsp:txXfrm>
    </dsp:sp>
    <dsp:sp modelId="{0720C3C9-0C6B-49C9-B60A-7C86D56A9599}">
      <dsp:nvSpPr>
        <dsp:cNvPr id="0" name=""/>
        <dsp:cNvSpPr/>
      </dsp:nvSpPr>
      <dsp:spPr>
        <a:xfrm>
          <a:off x="1143004" y="762002"/>
          <a:ext cx="1511279" cy="79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Bronchi</a:t>
          </a:r>
          <a:endParaRPr lang="en-US" sz="1700" kern="1200" dirty="0"/>
        </a:p>
      </dsp:txBody>
      <dsp:txXfrm>
        <a:off x="1181689" y="800687"/>
        <a:ext cx="1433909" cy="715100"/>
      </dsp:txXfrm>
    </dsp:sp>
    <dsp:sp modelId="{437CD433-5FFE-437E-A0D9-76D7514A4C87}">
      <dsp:nvSpPr>
        <dsp:cNvPr id="0" name=""/>
        <dsp:cNvSpPr/>
      </dsp:nvSpPr>
      <dsp:spPr>
        <a:xfrm>
          <a:off x="1143004" y="1524004"/>
          <a:ext cx="1511279" cy="944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Bronchioles</a:t>
          </a:r>
          <a:endParaRPr lang="en-US" sz="1700" kern="1200" dirty="0"/>
        </a:p>
      </dsp:txBody>
      <dsp:txXfrm>
        <a:off x="1189128" y="1570128"/>
        <a:ext cx="1419031" cy="852612"/>
      </dsp:txXfrm>
    </dsp:sp>
    <dsp:sp modelId="{9D608CD5-0A80-4D8E-BFF0-8212EA50E511}">
      <dsp:nvSpPr>
        <dsp:cNvPr id="0" name=""/>
        <dsp:cNvSpPr/>
      </dsp:nvSpPr>
      <dsp:spPr>
        <a:xfrm>
          <a:off x="1143004" y="2438397"/>
          <a:ext cx="1511279" cy="10973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Alveolar ducts</a:t>
          </a:r>
          <a:endParaRPr lang="en-US" sz="1700" kern="1200" dirty="0"/>
        </a:p>
      </dsp:txBody>
      <dsp:txXfrm>
        <a:off x="1196570" y="2491963"/>
        <a:ext cx="1404147" cy="990169"/>
      </dsp:txXfrm>
    </dsp:sp>
    <dsp:sp modelId="{756392E9-A480-41BC-8464-51F9714ACF5B}">
      <dsp:nvSpPr>
        <dsp:cNvPr id="0" name=""/>
        <dsp:cNvSpPr/>
      </dsp:nvSpPr>
      <dsp:spPr>
        <a:xfrm>
          <a:off x="1143004" y="3505193"/>
          <a:ext cx="1511279" cy="13715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Alveoli </a:t>
          </a:r>
          <a:endParaRPr lang="en-US" sz="1700" b="1" kern="1200" dirty="0"/>
        </a:p>
      </dsp:txBody>
      <dsp:txXfrm>
        <a:off x="1209959" y="3572148"/>
        <a:ext cx="1377369" cy="1237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AD47E-F559-4AE3-8B6F-960E39ED6FBE}">
      <dsp:nvSpPr>
        <dsp:cNvPr id="0" name=""/>
        <dsp:cNvSpPr/>
      </dsp:nvSpPr>
      <dsp:spPr>
        <a:xfrm>
          <a:off x="0" y="9899"/>
          <a:ext cx="4800600" cy="112320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Nose</a:t>
          </a:r>
          <a:r>
            <a:rPr lang="en-US" sz="4000" b="1" u="sng" kern="1200" dirty="0" smtClean="0"/>
            <a:t> </a:t>
          </a:r>
          <a:endParaRPr lang="en-US" sz="4000" b="1" u="sng" kern="1200" dirty="0"/>
        </a:p>
      </dsp:txBody>
      <dsp:txXfrm>
        <a:off x="54830" y="64729"/>
        <a:ext cx="4690940" cy="10135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44C20-35CB-4596-83B3-5F653E866D37}">
      <dsp:nvSpPr>
        <dsp:cNvPr id="0" name=""/>
        <dsp:cNvSpPr/>
      </dsp:nvSpPr>
      <dsp:spPr>
        <a:xfrm>
          <a:off x="0" y="1328713"/>
          <a:ext cx="8229600" cy="10409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 Contains Olfactory Epithelium that receives smell n sensation</a:t>
          </a:r>
          <a:endParaRPr lang="en-US" sz="2000" b="1" kern="1200" dirty="0"/>
        </a:p>
      </dsp:txBody>
      <dsp:txXfrm>
        <a:off x="50813" y="1379526"/>
        <a:ext cx="8127974" cy="939275"/>
      </dsp:txXfrm>
    </dsp:sp>
    <dsp:sp modelId="{93161326-049D-425E-9D64-44E490B45092}">
      <dsp:nvSpPr>
        <dsp:cNvPr id="0" name=""/>
        <dsp:cNvSpPr/>
      </dsp:nvSpPr>
      <dsp:spPr>
        <a:xfrm>
          <a:off x="0" y="3870328"/>
          <a:ext cx="8229600" cy="9302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6. Filters particles &gt; 10 µm</a:t>
          </a:r>
          <a:endParaRPr lang="en-US" sz="2000" b="1" kern="1200" dirty="0"/>
        </a:p>
      </dsp:txBody>
      <dsp:txXfrm>
        <a:off x="45412" y="3915740"/>
        <a:ext cx="8138776" cy="839447"/>
      </dsp:txXfrm>
    </dsp:sp>
    <dsp:sp modelId="{9AE2D996-BECE-41C0-85A9-CBF03563F7C2}">
      <dsp:nvSpPr>
        <dsp:cNvPr id="0" name=""/>
        <dsp:cNvSpPr/>
      </dsp:nvSpPr>
      <dsp:spPr>
        <a:xfrm>
          <a:off x="0" y="2156010"/>
          <a:ext cx="8229600" cy="96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 Contains </a:t>
          </a:r>
          <a:r>
            <a:rPr lang="en-US" sz="2000" b="1" kern="1200" dirty="0" err="1" smtClean="0"/>
            <a:t>Igs</a:t>
          </a:r>
          <a:r>
            <a:rPr lang="en-US" sz="2000" b="1" kern="1200" dirty="0" smtClean="0"/>
            <a:t> &amp; Interferons </a:t>
          </a:r>
          <a:r>
            <a:rPr lang="en-US" altLang="en-US" sz="2000" kern="1200" dirty="0" smtClean="0"/>
            <a:t>and mucus production for protection  ( bacteria, dust, pollen, etc.).</a:t>
          </a:r>
          <a:endParaRPr lang="en-US" sz="2000" b="1" kern="1200" dirty="0"/>
        </a:p>
      </dsp:txBody>
      <dsp:txXfrm>
        <a:off x="47264" y="2203274"/>
        <a:ext cx="8135072" cy="873672"/>
      </dsp:txXfrm>
    </dsp:sp>
    <dsp:sp modelId="{1E979C17-2422-44BE-AF22-5A5D6D4236BF}">
      <dsp:nvSpPr>
        <dsp:cNvPr id="0" name=""/>
        <dsp:cNvSpPr/>
      </dsp:nvSpPr>
      <dsp:spPr>
        <a:xfrm>
          <a:off x="0" y="3124218"/>
          <a:ext cx="8229600" cy="71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 Offers 50% resistance to airflow in the RS</a:t>
          </a:r>
          <a:endParaRPr lang="en-US" sz="2000" b="1" kern="1200" dirty="0"/>
        </a:p>
      </dsp:txBody>
      <dsp:txXfrm>
        <a:off x="34882" y="3159100"/>
        <a:ext cx="8159836" cy="644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F1879-7BA5-4EA2-9939-6F4E64CF2B38}">
      <dsp:nvSpPr>
        <dsp:cNvPr id="0" name=""/>
        <dsp:cNvSpPr/>
      </dsp:nvSpPr>
      <dsp:spPr>
        <a:xfrm>
          <a:off x="0" y="9899"/>
          <a:ext cx="5562600" cy="112320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err="1" smtClean="0"/>
            <a:t>Paranasal</a:t>
          </a:r>
          <a:r>
            <a:rPr lang="en-US" sz="4000" b="1" u="sng" kern="1200" dirty="0" smtClean="0"/>
            <a:t> Sinuses </a:t>
          </a:r>
          <a:endParaRPr lang="en-US" sz="4000" b="1" u="sng" kern="1200" dirty="0"/>
        </a:p>
      </dsp:txBody>
      <dsp:txXfrm>
        <a:off x="54830" y="64729"/>
        <a:ext cx="5452940" cy="10135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897C8-7E5C-4B2F-8250-4DE68DE7736B}">
      <dsp:nvSpPr>
        <dsp:cNvPr id="0" name=""/>
        <dsp:cNvSpPr/>
      </dsp:nvSpPr>
      <dsp:spPr>
        <a:xfrm>
          <a:off x="0" y="0"/>
          <a:ext cx="8229600" cy="16369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Around the nasal cavity4 sinuses,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Maxillary, frontal, sphenoid, </a:t>
          </a:r>
          <a:r>
            <a:rPr lang="en-US" sz="2400" b="1" kern="1200" dirty="0" err="1" smtClean="0"/>
            <a:t>ethmoid</a:t>
          </a:r>
          <a:r>
            <a:rPr lang="en-US" sz="2400" b="1" kern="1200" dirty="0" smtClean="0"/>
            <a:t> </a:t>
          </a:r>
          <a:endParaRPr lang="en-US" sz="24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3 functions</a:t>
          </a:r>
          <a:endParaRPr lang="en-US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79911" y="79911"/>
        <a:ext cx="8069778" cy="1477170"/>
      </dsp:txXfrm>
    </dsp:sp>
    <dsp:sp modelId="{878376C1-48D7-4E82-9283-D1DA5D3D7D5F}">
      <dsp:nvSpPr>
        <dsp:cNvPr id="0" name=""/>
        <dsp:cNvSpPr/>
      </dsp:nvSpPr>
      <dsp:spPr>
        <a:xfrm>
          <a:off x="0" y="1651345"/>
          <a:ext cx="8229600" cy="951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1.Offer </a:t>
          </a:r>
          <a:r>
            <a:rPr lang="en-US" sz="2800" b="1" kern="1200" dirty="0" smtClean="0"/>
            <a:t>resonance</a:t>
          </a:r>
          <a:r>
            <a:rPr lang="en-US" sz="2000" b="1" kern="1200" dirty="0" smtClean="0"/>
            <a:t> to voice</a:t>
          </a:r>
          <a:endParaRPr lang="en-US" sz="2000" kern="1200" dirty="0"/>
        </a:p>
      </dsp:txBody>
      <dsp:txXfrm>
        <a:off x="46424" y="1697769"/>
        <a:ext cx="8136752" cy="858161"/>
      </dsp:txXfrm>
    </dsp:sp>
    <dsp:sp modelId="{05A1C6CE-69C9-4AF4-9F3B-F94106C461A8}">
      <dsp:nvSpPr>
        <dsp:cNvPr id="0" name=""/>
        <dsp:cNvSpPr/>
      </dsp:nvSpPr>
      <dsp:spPr>
        <a:xfrm>
          <a:off x="0" y="2614352"/>
          <a:ext cx="8229600" cy="951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2. Lighten the skull –→ upright posture becomes easier </a:t>
          </a:r>
          <a:endParaRPr lang="en-US" sz="2400" kern="1200" dirty="0"/>
        </a:p>
      </dsp:txBody>
      <dsp:txXfrm>
        <a:off x="46424" y="2660776"/>
        <a:ext cx="8136752" cy="858161"/>
      </dsp:txXfrm>
    </dsp:sp>
    <dsp:sp modelId="{D49CB91C-5A18-442C-A774-1E2615A3740F}">
      <dsp:nvSpPr>
        <dsp:cNvPr id="0" name=""/>
        <dsp:cNvSpPr/>
      </dsp:nvSpPr>
      <dsp:spPr>
        <a:xfrm>
          <a:off x="0" y="3577359"/>
          <a:ext cx="8229600" cy="951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3. Provide protection to brain during facial trauma</a:t>
          </a:r>
          <a:endParaRPr lang="en-US" sz="2400" b="1" kern="1200" dirty="0"/>
        </a:p>
      </dsp:txBody>
      <dsp:txXfrm>
        <a:off x="46424" y="3623783"/>
        <a:ext cx="8136752" cy="858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6B389-F9D7-406F-91C5-B9E725B46F01}">
      <dsp:nvSpPr>
        <dsp:cNvPr id="0" name=""/>
        <dsp:cNvSpPr/>
      </dsp:nvSpPr>
      <dsp:spPr>
        <a:xfrm>
          <a:off x="1524001" y="297"/>
          <a:ext cx="5181597" cy="1752004"/>
        </a:xfrm>
        <a:prstGeom prst="chevron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sng" kern="1200" dirty="0" smtClean="0"/>
            <a:t>Introduction</a:t>
          </a:r>
          <a:endParaRPr lang="en-US" sz="3600" b="1" kern="1200" dirty="0"/>
        </a:p>
      </dsp:txBody>
      <dsp:txXfrm>
        <a:off x="2400003" y="297"/>
        <a:ext cx="3429593" cy="1752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83189-1CF1-47DD-8D1C-748620BB4C77}">
      <dsp:nvSpPr>
        <dsp:cNvPr id="0" name=""/>
        <dsp:cNvSpPr/>
      </dsp:nvSpPr>
      <dsp:spPr>
        <a:xfrm>
          <a:off x="617219" y="0"/>
          <a:ext cx="6995160" cy="2819401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761B96-1634-43E6-856E-4E47905970F8}">
      <dsp:nvSpPr>
        <dsp:cNvPr id="0" name=""/>
        <dsp:cNvSpPr/>
      </dsp:nvSpPr>
      <dsp:spPr>
        <a:xfrm>
          <a:off x="1005493" y="845820"/>
          <a:ext cx="3008947" cy="112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Respiratio</a:t>
          </a:r>
          <a:r>
            <a:rPr lang="en-US" sz="2300" kern="1200" dirty="0" smtClean="0"/>
            <a:t> (French)</a:t>
          </a:r>
          <a:endParaRPr lang="en-US" sz="2300" kern="1200" dirty="0"/>
        </a:p>
      </dsp:txBody>
      <dsp:txXfrm>
        <a:off x="1060546" y="900873"/>
        <a:ext cx="2898841" cy="1017654"/>
      </dsp:txXfrm>
    </dsp:sp>
    <dsp:sp modelId="{8D0DFB12-E800-4C28-90B3-55D5CC6DEB04}">
      <dsp:nvSpPr>
        <dsp:cNvPr id="0" name=""/>
        <dsp:cNvSpPr/>
      </dsp:nvSpPr>
      <dsp:spPr>
        <a:xfrm>
          <a:off x="4215158" y="845820"/>
          <a:ext cx="3008947" cy="112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Re-</a:t>
          </a:r>
          <a:r>
            <a:rPr lang="en-US" sz="2300" kern="1200" dirty="0" err="1" smtClean="0"/>
            <a:t>spiro</a:t>
          </a:r>
          <a:r>
            <a:rPr lang="en-US" sz="2300" kern="1200" dirty="0" smtClean="0"/>
            <a:t>—to exhale, to breathe</a:t>
          </a:r>
          <a:endParaRPr lang="en-US" sz="2300" kern="1200" dirty="0"/>
        </a:p>
      </dsp:txBody>
      <dsp:txXfrm>
        <a:off x="4270211" y="900873"/>
        <a:ext cx="2898841" cy="1017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6F62-2503-4DD3-AAC2-F285749C8A97}">
      <dsp:nvSpPr>
        <dsp:cNvPr id="0" name=""/>
        <dsp:cNvSpPr/>
      </dsp:nvSpPr>
      <dsp:spPr>
        <a:xfrm>
          <a:off x="0" y="76198"/>
          <a:ext cx="8229600" cy="104360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Respiration can be classified as:</a:t>
          </a:r>
          <a:endParaRPr lang="en-US" sz="3600" b="1" kern="1200" dirty="0"/>
        </a:p>
      </dsp:txBody>
      <dsp:txXfrm>
        <a:off x="50945" y="127143"/>
        <a:ext cx="8127710" cy="94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DB7B-21F7-4CB7-B376-B229E0F12162}">
      <dsp:nvSpPr>
        <dsp:cNvPr id="0" name=""/>
        <dsp:cNvSpPr/>
      </dsp:nvSpPr>
      <dsp:spPr>
        <a:xfrm>
          <a:off x="0" y="0"/>
          <a:ext cx="86868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Aerobic, Anaerobic</a:t>
          </a:r>
          <a:endParaRPr lang="en-US" sz="3200" kern="1200" dirty="0"/>
        </a:p>
      </dsp:txBody>
      <dsp:txXfrm>
        <a:off x="52089" y="52089"/>
        <a:ext cx="8582622" cy="962862"/>
      </dsp:txXfrm>
    </dsp:sp>
    <dsp:sp modelId="{9B7AEFD9-52BD-4A8C-9608-238FDD4529B1}">
      <dsp:nvSpPr>
        <dsp:cNvPr id="0" name=""/>
        <dsp:cNvSpPr/>
      </dsp:nvSpPr>
      <dsp:spPr>
        <a:xfrm>
          <a:off x="0" y="1143000"/>
          <a:ext cx="86868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External, Internal</a:t>
          </a:r>
          <a:endParaRPr lang="en-US" sz="3200" kern="1200" dirty="0"/>
        </a:p>
      </dsp:txBody>
      <dsp:txXfrm>
        <a:off x="52089" y="1195089"/>
        <a:ext cx="8582622" cy="962862"/>
      </dsp:txXfrm>
    </dsp:sp>
    <dsp:sp modelId="{5D2B6AE2-7158-4E4A-986B-BDCCB3FFC791}">
      <dsp:nvSpPr>
        <dsp:cNvPr id="0" name=""/>
        <dsp:cNvSpPr/>
      </dsp:nvSpPr>
      <dsp:spPr>
        <a:xfrm>
          <a:off x="0" y="2285993"/>
          <a:ext cx="86868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Direct, Indirect</a:t>
          </a:r>
          <a:endParaRPr lang="en-US" sz="3200" kern="1200" dirty="0"/>
        </a:p>
      </dsp:txBody>
      <dsp:txXfrm>
        <a:off x="52089" y="2338082"/>
        <a:ext cx="8582622" cy="962862"/>
      </dsp:txXfrm>
    </dsp:sp>
    <dsp:sp modelId="{EE7403A1-6CE6-40E6-B9B8-561EC4FBC4DE}">
      <dsp:nvSpPr>
        <dsp:cNvPr id="0" name=""/>
        <dsp:cNvSpPr/>
      </dsp:nvSpPr>
      <dsp:spPr>
        <a:xfrm>
          <a:off x="0" y="3429003"/>
          <a:ext cx="86868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Voluntary, Involuntary</a:t>
          </a:r>
          <a:endParaRPr lang="en-US" sz="3200" kern="1200" dirty="0"/>
        </a:p>
      </dsp:txBody>
      <dsp:txXfrm>
        <a:off x="52089" y="3481092"/>
        <a:ext cx="8582622" cy="962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A25F8-28C1-4227-9AF4-6B30DD1BA83E}">
      <dsp:nvSpPr>
        <dsp:cNvPr id="0" name=""/>
        <dsp:cNvSpPr/>
      </dsp:nvSpPr>
      <dsp:spPr>
        <a:xfrm>
          <a:off x="0" y="23675"/>
          <a:ext cx="8229600" cy="158301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u="sng" kern="1200" dirty="0" smtClean="0">
              <a:solidFill>
                <a:srgbClr val="FF0000"/>
              </a:solidFill>
            </a:rPr>
            <a:t>Respiratory apparatus</a:t>
          </a:r>
          <a:r>
            <a:rPr lang="en-US" sz="3300" b="1" kern="1200" dirty="0" smtClean="0">
              <a:solidFill>
                <a:srgbClr val="FF0000"/>
              </a:solidFill>
            </a:rPr>
            <a:t> </a:t>
          </a:r>
          <a:br>
            <a:rPr lang="en-US" sz="3300" b="1" kern="1200" dirty="0" smtClean="0">
              <a:solidFill>
                <a:srgbClr val="FF0000"/>
              </a:solidFill>
            </a:rPr>
          </a:br>
          <a:r>
            <a:rPr lang="en-US" sz="3300" b="1" kern="1200" dirty="0" smtClean="0"/>
            <a:t>includes</a:t>
          </a:r>
          <a:endParaRPr lang="en-US" sz="3300" kern="1200" dirty="0"/>
        </a:p>
      </dsp:txBody>
      <dsp:txXfrm>
        <a:off x="77276" y="100951"/>
        <a:ext cx="8075048" cy="14284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B91B2-2142-49C1-B0C7-9EBB4508EBDB}">
      <dsp:nvSpPr>
        <dsp:cNvPr id="0" name=""/>
        <dsp:cNvSpPr/>
      </dsp:nvSpPr>
      <dsp:spPr>
        <a:xfrm>
          <a:off x="0" y="775626"/>
          <a:ext cx="8991600" cy="810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1.Respiratory Tract</a:t>
          </a:r>
          <a:endParaRPr lang="en-US" sz="2800" kern="1200" dirty="0"/>
        </a:p>
      </dsp:txBody>
      <dsp:txXfrm>
        <a:off x="39580" y="815206"/>
        <a:ext cx="8912440" cy="731649"/>
      </dsp:txXfrm>
    </dsp:sp>
    <dsp:sp modelId="{D46DD8B9-A37B-4087-870E-83DEAC4E2D34}">
      <dsp:nvSpPr>
        <dsp:cNvPr id="0" name=""/>
        <dsp:cNvSpPr/>
      </dsp:nvSpPr>
      <dsp:spPr>
        <a:xfrm>
          <a:off x="0" y="1667076"/>
          <a:ext cx="8991600" cy="810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2.Thoracic cavity &amp; Muscles of Respiration (PUMP)</a:t>
          </a:r>
          <a:endParaRPr lang="en-US" sz="2800" kern="1200" dirty="0"/>
        </a:p>
      </dsp:txBody>
      <dsp:txXfrm>
        <a:off x="39580" y="1706656"/>
        <a:ext cx="8912440" cy="731649"/>
      </dsp:txXfrm>
    </dsp:sp>
    <dsp:sp modelId="{EF1268F5-B087-49D2-BE5D-4149A75696F0}">
      <dsp:nvSpPr>
        <dsp:cNvPr id="0" name=""/>
        <dsp:cNvSpPr/>
      </dsp:nvSpPr>
      <dsp:spPr>
        <a:xfrm>
          <a:off x="0" y="2558526"/>
          <a:ext cx="8991600" cy="8108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3. With their Nervous control</a:t>
          </a:r>
          <a:endParaRPr lang="en-US" sz="2800" kern="1200" dirty="0"/>
        </a:p>
      </dsp:txBody>
      <dsp:txXfrm>
        <a:off x="39580" y="2598106"/>
        <a:ext cx="8912440" cy="7316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A604B-9D9E-4674-A1B8-270F7CD50BE4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Clinically </a:t>
          </a:r>
          <a:endParaRPr lang="en-US" sz="4000" b="1" u="sng" kern="1200" dirty="0"/>
        </a:p>
      </dsp:txBody>
      <dsp:txXfrm>
        <a:off x="54830" y="64729"/>
        <a:ext cx="8119940" cy="1013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8034-BD44-47CA-A475-4D6E09F98386}">
      <dsp:nvSpPr>
        <dsp:cNvPr id="0" name=""/>
        <dsp:cNvSpPr/>
      </dsp:nvSpPr>
      <dsp:spPr>
        <a:xfrm>
          <a:off x="1071" y="1657573"/>
          <a:ext cx="3428107" cy="171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 parts</a:t>
          </a:r>
          <a:endParaRPr lang="en-US" sz="3300" kern="1200" dirty="0"/>
        </a:p>
      </dsp:txBody>
      <dsp:txXfrm>
        <a:off x="51274" y="1707776"/>
        <a:ext cx="3327701" cy="1613647"/>
      </dsp:txXfrm>
    </dsp:sp>
    <dsp:sp modelId="{0254A00E-13BF-40D8-9898-14B65E2D9908}">
      <dsp:nvSpPr>
        <dsp:cNvPr id="0" name=""/>
        <dsp:cNvSpPr/>
      </dsp:nvSpPr>
      <dsp:spPr>
        <a:xfrm rot="19457599">
          <a:off x="3270454" y="1991135"/>
          <a:ext cx="1688690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1688690" y="306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72582" y="1979592"/>
        <a:ext cx="84434" cy="84434"/>
      </dsp:txXfrm>
    </dsp:sp>
    <dsp:sp modelId="{694DFF92-47BB-4AE1-B74B-210A1302FD81}">
      <dsp:nvSpPr>
        <dsp:cNvPr id="0" name=""/>
        <dsp:cNvSpPr/>
      </dsp:nvSpPr>
      <dsp:spPr>
        <a:xfrm>
          <a:off x="4800421" y="671992"/>
          <a:ext cx="3428107" cy="171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Upper respiratory tract</a:t>
          </a:r>
          <a:endParaRPr lang="en-US" sz="3300" kern="1200" dirty="0"/>
        </a:p>
      </dsp:txBody>
      <dsp:txXfrm>
        <a:off x="4850624" y="722195"/>
        <a:ext cx="3327701" cy="1613647"/>
      </dsp:txXfrm>
    </dsp:sp>
    <dsp:sp modelId="{56B3B72F-5984-4ECA-9F06-9919CCB70F43}">
      <dsp:nvSpPr>
        <dsp:cNvPr id="0" name=""/>
        <dsp:cNvSpPr/>
      </dsp:nvSpPr>
      <dsp:spPr>
        <a:xfrm rot="2142401">
          <a:off x="3270454" y="2976716"/>
          <a:ext cx="1688690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1688690" y="306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72582" y="2965173"/>
        <a:ext cx="84434" cy="84434"/>
      </dsp:txXfrm>
    </dsp:sp>
    <dsp:sp modelId="{01D4E11C-E674-436E-9184-3261D555027E}">
      <dsp:nvSpPr>
        <dsp:cNvPr id="0" name=""/>
        <dsp:cNvSpPr/>
      </dsp:nvSpPr>
      <dsp:spPr>
        <a:xfrm>
          <a:off x="4800421" y="2643154"/>
          <a:ext cx="3428107" cy="171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Lower respiratory tract</a:t>
          </a:r>
          <a:endParaRPr lang="en-US" sz="3300" kern="1200" dirty="0"/>
        </a:p>
      </dsp:txBody>
      <dsp:txXfrm>
        <a:off x="4850624" y="2693357"/>
        <a:ext cx="3327701" cy="1613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C6FB6-D2BB-44C1-9E41-3F11326ACD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13917F-D3E0-4E1E-A44A-79C8DF05E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ose" TargetMode="External"/><Relationship Id="rId3" Type="http://schemas.openxmlformats.org/officeDocument/2006/relationships/hyperlink" Target="http://en.wikipedia.org/wiki/Nasal_cavity" TargetMode="External"/><Relationship Id="rId7" Type="http://schemas.openxmlformats.org/officeDocument/2006/relationships/hyperlink" Target="http://en.wikipedia.org/wiki/Vertebrate_trachea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neezing" TargetMode="External"/><Relationship Id="rId11" Type="http://schemas.openxmlformats.org/officeDocument/2006/relationships/hyperlink" Target="http://en.wikipedia.org/wiki/Swallowed" TargetMode="External"/><Relationship Id="rId5" Type="http://schemas.openxmlformats.org/officeDocument/2006/relationships/hyperlink" Target="http://en.wikipedia.org/wiki/Coughing" TargetMode="External"/><Relationship Id="rId10" Type="http://schemas.openxmlformats.org/officeDocument/2006/relationships/hyperlink" Target="http://en.wikipedia.org/wiki/Mouth" TargetMode="External"/><Relationship Id="rId4" Type="http://schemas.openxmlformats.org/officeDocument/2006/relationships/hyperlink" Target="http://en.wikipedia.org/wiki/Airways" TargetMode="External"/><Relationship Id="rId9" Type="http://schemas.openxmlformats.org/officeDocument/2006/relationships/hyperlink" Target="http://en.wikipedia.org/wiki/Mucu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done, not by simple ventilation, but rather by respiration, which involves complex chemical and physiologic events at the cell level</a:t>
            </a:r>
            <a:endParaRPr lang="en-US" altLang="zh-CN" sz="12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zh-CN" sz="1600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progressively bifurcating airways designated by their </a:t>
            </a:r>
            <a:r>
              <a:rPr lang="en-US" b="1" dirty="0" smtClean="0">
                <a:solidFill>
                  <a:srgbClr val="FF0000"/>
                </a:solidFill>
              </a:rPr>
              <a:t>generation numbers</a:t>
            </a:r>
          </a:p>
          <a:p>
            <a:r>
              <a:rPr lang="en-US" b="1" dirty="0" smtClean="0"/>
              <a:t>Trachea is the zero generation</a:t>
            </a:r>
          </a:p>
          <a:p>
            <a:r>
              <a:rPr lang="en-US" dirty="0" smtClean="0"/>
              <a:t>Left n right main bronchi – 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</a:p>
          <a:p>
            <a:r>
              <a:rPr lang="en-US" b="1" dirty="0" smtClean="0"/>
              <a:t>Twenty three generations </a:t>
            </a:r>
            <a:r>
              <a:rPr lang="en-US" dirty="0" smtClean="0"/>
              <a:t>of airways</a:t>
            </a:r>
          </a:p>
          <a:p>
            <a:r>
              <a:rPr lang="en-US" b="1" dirty="0" smtClean="0"/>
              <a:t>2</a:t>
            </a:r>
            <a:r>
              <a:rPr lang="en-US" dirty="0" smtClean="0"/>
              <a:t> categories—  </a:t>
            </a:r>
            <a:r>
              <a:rPr lang="en-US" sz="2000" b="1" dirty="0" smtClean="0">
                <a:solidFill>
                  <a:srgbClr val="C00000"/>
                </a:solidFill>
              </a:rPr>
              <a:t>conducting airways</a:t>
            </a:r>
            <a:r>
              <a:rPr lang="en-US" sz="2000" dirty="0" smtClean="0"/>
              <a:t> </a:t>
            </a:r>
            <a:r>
              <a:rPr lang="en-US" dirty="0" smtClean="0"/>
              <a:t>– [0-16]	move air by convection into gas exchange area (</a:t>
            </a:r>
            <a:r>
              <a:rPr lang="en-US" b="1" u="sng" dirty="0" smtClean="0"/>
              <a:t>Conducting zone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			respiratory airways</a:t>
            </a:r>
            <a:r>
              <a:rPr lang="en-US" sz="2000" dirty="0" smtClean="0"/>
              <a:t> </a:t>
            </a:r>
            <a:r>
              <a:rPr lang="en-US" dirty="0" smtClean="0"/>
              <a:t>–        	[17-23] participate in gas exchange (</a:t>
            </a:r>
            <a:r>
              <a:rPr lang="en-US" b="1" u="sng" dirty="0" smtClean="0"/>
              <a:t>Respiratory zone</a:t>
            </a:r>
            <a:r>
              <a:rPr lang="en-US" dirty="0" smtClean="0"/>
              <a:t>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and patency.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arrangement of cartilage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tissue prevents kinking and obstruction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airway as the head and neck move. The absence of cartilage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posteriorly allows the trachea to dilate and constrict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response to nerve stimulation, and for indentation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distends during swallowing. The cartilages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 collapse of the tube when the internal pressure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less than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intrathoracic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pressure, i.e. at the 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forced expiration.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Mucociliary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escalator.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synchronous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beating of the cilia of the mucous membrane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lining that wafts mucus with adherent particles upwards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 the larynx where it is swallowed or expectorated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(Fig. 10.12).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Cough reflex.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 endings in the larynx, trachea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 are sensitive to irritation that generates nerve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impulses which are conducted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respiratory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brain stem (p. 256).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reflex motor response is deep inspiration followed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closure of the glottis. The abdominal and respiratory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then contract and suddenly the air is released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pressure expelling mucus and/or foreign material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mouth.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Warming, humidifying and filtering of air.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as in the nose, although air is normally saturated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at body temperature when it reaches the trachea.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APUD=AMINE  PRECURSOR  UPTAKE  DECARBOXYLATION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simple squamous epithelial cells (Type I cells)</a:t>
            </a:r>
          </a:p>
          <a:p>
            <a:r>
              <a:rPr lang="en-US" u="sng" dirty="0" smtClean="0"/>
              <a:t>-cobweb of pulmonary capillaries</a:t>
            </a:r>
          </a:p>
          <a:p>
            <a:r>
              <a:rPr lang="en-US" u="sng" dirty="0" smtClean="0"/>
              <a:t>-Type II cells (cuboidal)</a:t>
            </a:r>
          </a:p>
          <a:p>
            <a:r>
              <a:rPr lang="en-US" dirty="0" smtClean="0"/>
              <a:t>surfactant</a:t>
            </a:r>
          </a:p>
          <a:p>
            <a:r>
              <a:rPr lang="en-US" dirty="0" smtClean="0"/>
              <a:t>-elastic fibers</a:t>
            </a:r>
          </a:p>
          <a:p>
            <a:r>
              <a:rPr lang="en-US" dirty="0" smtClean="0"/>
              <a:t>-alveolar pores allow for</a:t>
            </a:r>
          </a:p>
          <a:p>
            <a:pPr marL="109728" indent="0">
              <a:buNone/>
            </a:pPr>
            <a:r>
              <a:rPr lang="en-US" dirty="0" smtClean="0"/>
              <a:t>	pressure equalization</a:t>
            </a:r>
          </a:p>
          <a:p>
            <a:pPr marL="109728" indent="0">
              <a:buNone/>
            </a:pPr>
            <a:r>
              <a:rPr lang="en-US" dirty="0" smtClean="0"/>
              <a:t>	between alveoli</a:t>
            </a:r>
          </a:p>
          <a:p>
            <a:pPr marL="109728" indent="0">
              <a:buNone/>
            </a:pPr>
            <a:r>
              <a:rPr lang="en-US" dirty="0" smtClean="0"/>
              <a:t>9.alveolar macrophages</a:t>
            </a:r>
          </a:p>
          <a:p>
            <a:pPr marL="109728" indent="0">
              <a:buNone/>
            </a:pPr>
            <a:r>
              <a:rPr lang="en-US" dirty="0" smtClean="0"/>
              <a:t>	(dust cells</a:t>
            </a:r>
            <a:r>
              <a:rPr lang="en-US" u="sng" dirty="0" smtClean="0"/>
              <a:t>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respiration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Defence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against microbes.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level, ciliated epithelium,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goblet cells and mucus are no longer present.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relies on protective cells present within the lung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tissue. These include lymphocytes and plasma cells,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produce antibodies in the presence of antigens,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macrophages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polymorphonuclear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lymphocytes,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phagocytic. These cells are most active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distal air passages where ciliated epithelium has been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replaced by flattened cells.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Warming and humidifying.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continue as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 airways. Inhalation of dry or inadequately humidified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over a period of time causes irritation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mucosa and facilitates the establishment of pathogenic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6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dirty="0" smtClean="0"/>
              <a:t>a) </a:t>
            </a:r>
            <a:r>
              <a:rPr lang="en-US" b="1" dirty="0" smtClean="0"/>
              <a:t>Left ventricular reservoir</a:t>
            </a:r>
            <a:r>
              <a:rPr lang="en-US" dirty="0" smtClean="0"/>
              <a:t>—pulmonary        	     </a:t>
            </a:r>
            <a:r>
              <a:rPr lang="en-US" baseline="30000" dirty="0" smtClean="0"/>
              <a:t> </a:t>
            </a:r>
            <a:r>
              <a:rPr lang="en-US" dirty="0" smtClean="0"/>
              <a:t>accommodates 0.5 L of blood at  any given time</a:t>
            </a:r>
          </a:p>
          <a:p>
            <a:pPr marL="571500" indent="-571500">
              <a:buNone/>
            </a:pPr>
            <a:r>
              <a:rPr lang="en-US" dirty="0" smtClean="0"/>
              <a:t>              b) </a:t>
            </a:r>
            <a:r>
              <a:rPr lang="en-US" b="1" dirty="0" smtClean="0"/>
              <a:t>filtering small emboli from blood</a:t>
            </a:r>
            <a:r>
              <a:rPr lang="en-US" dirty="0" smtClean="0"/>
              <a:t>—                              	          venous blood contains </a:t>
            </a:r>
            <a:r>
              <a:rPr lang="en-US" dirty="0" err="1" smtClean="0"/>
              <a:t>microemboli</a:t>
            </a:r>
            <a:r>
              <a:rPr lang="en-US" dirty="0" smtClean="0"/>
              <a:t> of blood clots, fat or air bubbles:  </a:t>
            </a:r>
          </a:p>
          <a:p>
            <a:pPr marL="514350" indent="-514350">
              <a:buNone/>
            </a:pPr>
            <a:r>
              <a:rPr lang="en-US" b="1" dirty="0" smtClean="0"/>
              <a:t>c) Biochemical functions</a:t>
            </a:r>
            <a:r>
              <a:rPr lang="en-US" dirty="0" smtClean="0"/>
              <a:t>—                                    		 → many </a:t>
            </a:r>
            <a:r>
              <a:rPr lang="en-US" b="1" dirty="0" smtClean="0"/>
              <a:t>chemical substances </a:t>
            </a:r>
            <a:r>
              <a:rPr lang="en-US" dirty="0" smtClean="0"/>
              <a:t>are removed in the lungs: PGE</a:t>
            </a:r>
            <a:r>
              <a:rPr lang="en-US" baseline="-25000" dirty="0" smtClean="0"/>
              <a:t>2</a:t>
            </a:r>
            <a:r>
              <a:rPr lang="en-US" dirty="0" smtClean="0"/>
              <a:t>, PGF</a:t>
            </a:r>
            <a:r>
              <a:rPr lang="en-US" baseline="-25000" dirty="0" smtClean="0"/>
              <a:t>2a</a:t>
            </a:r>
            <a:r>
              <a:rPr lang="en-US" dirty="0" smtClean="0"/>
              <a:t>, </a:t>
            </a:r>
            <a:r>
              <a:rPr lang="en-US" dirty="0" err="1" smtClean="0"/>
              <a:t>leukotriens</a:t>
            </a:r>
            <a:r>
              <a:rPr lang="en-US" dirty="0" smtClean="0"/>
              <a:t>, serotonin and bradykinin;                                                                  		 → almost 250 </a:t>
            </a:r>
            <a:r>
              <a:rPr lang="en-US" b="1" dirty="0" smtClean="0"/>
              <a:t>volatile substances </a:t>
            </a:r>
            <a:r>
              <a:rPr lang="en-US" dirty="0" smtClean="0"/>
              <a:t>are also removed including </a:t>
            </a:r>
            <a:r>
              <a:rPr lang="en-US" b="1" dirty="0" smtClean="0"/>
              <a:t>methane</a:t>
            </a:r>
            <a:r>
              <a:rPr lang="en-US" dirty="0" smtClean="0"/>
              <a:t>(from intestines), alcohol, acetone, etc.</a:t>
            </a:r>
          </a:p>
          <a:p>
            <a:pPr>
              <a:buNone/>
            </a:pPr>
            <a:r>
              <a:rPr lang="en-US" b="1" dirty="0" smtClean="0"/>
              <a:t>d) Olfactory function</a:t>
            </a:r>
            <a:r>
              <a:rPr lang="en-US" dirty="0" smtClean="0"/>
              <a:t>—breathing is essential for delivering   odorants from the environment to the olfactory epithelium. Olfaction is required for many physiological activities including </a:t>
            </a:r>
            <a:r>
              <a:rPr lang="en-US" b="1" dirty="0" smtClean="0"/>
              <a:t>limbic functions</a:t>
            </a:r>
          </a:p>
          <a:p>
            <a:r>
              <a:rPr lang="en-US" b="1" dirty="0" smtClean="0"/>
              <a:t>e) Coughing and sneezing </a:t>
            </a:r>
          </a:p>
          <a:p>
            <a:pPr>
              <a:buNone/>
            </a:pPr>
            <a:r>
              <a:rPr lang="en-US" dirty="0" smtClean="0"/>
              <a:t>          Irritation of nerves within the </a:t>
            </a:r>
            <a:r>
              <a:rPr lang="en-US" dirty="0" smtClean="0">
                <a:hlinkClick r:id="rId3" tooltip="Nasal cavity"/>
              </a:rPr>
              <a:t>nasal passages</a:t>
            </a:r>
            <a:r>
              <a:rPr lang="en-US" dirty="0" smtClean="0"/>
              <a:t>         	  or </a:t>
            </a:r>
            <a:r>
              <a:rPr lang="en-US" dirty="0" smtClean="0">
                <a:hlinkClick r:id="rId4" tooltip="Airways"/>
              </a:rPr>
              <a:t>airways</a:t>
            </a:r>
            <a:r>
              <a:rPr lang="en-US" dirty="0" smtClean="0">
                <a:sym typeface="Wingdings" pitchFamily="2" charset="2"/>
              </a:rPr>
              <a:t> </a:t>
            </a:r>
            <a:r>
              <a:rPr lang="en-US" b="1" dirty="0" smtClean="0">
                <a:hlinkClick r:id="rId5" tooltip="Coughing"/>
              </a:rPr>
              <a:t>coughing</a:t>
            </a:r>
            <a:r>
              <a:rPr lang="en-US" b="1" dirty="0" smtClean="0"/>
              <a:t> and </a:t>
            </a:r>
            <a:r>
              <a:rPr lang="en-US" b="1" dirty="0" smtClean="0">
                <a:hlinkClick r:id="rId6" tooltip="Sneezing"/>
              </a:rPr>
              <a:t>sneezing</a:t>
            </a:r>
            <a:r>
              <a:rPr lang="en-US" dirty="0" smtClean="0">
                <a:sym typeface="Wingdings" pitchFamily="2" charset="2"/>
              </a:rPr>
              <a:t> 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</a:t>
            </a:r>
            <a:r>
              <a:rPr lang="en-US" dirty="0" smtClean="0"/>
              <a:t>air expelled forcefully from the </a:t>
            </a:r>
            <a:r>
              <a:rPr lang="en-US" dirty="0" smtClean="0">
                <a:hlinkClick r:id="rId7" tooltip="Vertebrate trachea"/>
              </a:rPr>
              <a:t>trachea</a:t>
            </a:r>
            <a:r>
              <a:rPr lang="en-US" dirty="0" smtClean="0"/>
              <a:t> or   	  </a:t>
            </a:r>
            <a:r>
              <a:rPr lang="en-US" dirty="0" smtClean="0">
                <a:hlinkClick r:id="rId8" tooltip="Nose"/>
              </a:rPr>
              <a:t>nose</a:t>
            </a:r>
            <a:r>
              <a:rPr lang="en-US" dirty="0" smtClean="0"/>
              <a:t>, respectively. </a:t>
            </a:r>
          </a:p>
          <a:p>
            <a:pPr>
              <a:buNone/>
            </a:pPr>
            <a:r>
              <a:rPr lang="en-US" dirty="0" smtClean="0"/>
              <a:t>          Irritants caught in the </a:t>
            </a:r>
            <a:r>
              <a:rPr lang="en-US" dirty="0" smtClean="0">
                <a:hlinkClick r:id="rId9" tooltip="Mucus"/>
              </a:rPr>
              <a:t>mucus</a:t>
            </a:r>
            <a:r>
              <a:rPr lang="en-US" dirty="0" smtClean="0"/>
              <a:t> which lines the    	  respiratory tract are expelled or moved to 	  the </a:t>
            </a:r>
            <a:r>
              <a:rPr lang="en-US" dirty="0" smtClean="0">
                <a:hlinkClick r:id="rId10" tooltip="Mouth"/>
              </a:rPr>
              <a:t>mouth</a:t>
            </a:r>
            <a:r>
              <a:rPr lang="en-US" dirty="0" smtClean="0"/>
              <a:t> where they can be </a:t>
            </a:r>
            <a:r>
              <a:rPr lang="en-US" dirty="0" smtClean="0">
                <a:hlinkClick r:id="rId11" tooltip="Swallowed"/>
              </a:rPr>
              <a:t>swallowed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f) Processing  of inhaled air </a:t>
            </a:r>
            <a:r>
              <a:rPr lang="en-US" dirty="0" smtClean="0"/>
              <a:t>–filtration prevents  	  entry of toxic substances &amp; some organisms 	  into body </a:t>
            </a:r>
          </a:p>
          <a:p>
            <a:pPr>
              <a:buNone/>
            </a:pPr>
            <a:r>
              <a:rPr lang="en-US" b="1" dirty="0" smtClean="0"/>
              <a:t>g) Endocrine function</a:t>
            </a:r>
            <a:r>
              <a:rPr lang="en-US" dirty="0" smtClean="0"/>
              <a:t>—ACE in pulmonary endothelium 		       converts ANG</a:t>
            </a:r>
            <a:r>
              <a:rPr lang="en-US" baseline="-25000" dirty="0" smtClean="0"/>
              <a:t>1</a:t>
            </a:r>
            <a:r>
              <a:rPr lang="en-US" dirty="0" smtClean="0"/>
              <a:t> to ANG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h) Defense functions</a:t>
            </a:r>
            <a:r>
              <a:rPr lang="en-US" dirty="0" smtClean="0"/>
              <a:t>—</a:t>
            </a:r>
          </a:p>
          <a:p>
            <a:pPr>
              <a:buNone/>
            </a:pPr>
            <a:r>
              <a:rPr lang="en-US" dirty="0" smtClean="0"/>
              <a:t>     → </a:t>
            </a:r>
            <a:r>
              <a:rPr lang="en-US" b="1" dirty="0" smtClean="0"/>
              <a:t>alveolar &amp; interstitial macrophages</a:t>
            </a:r>
            <a:r>
              <a:rPr lang="en-US" dirty="0" smtClean="0"/>
              <a:t>  remove particles    	       &lt; 2µm in </a:t>
            </a:r>
            <a:r>
              <a:rPr lang="en-US" dirty="0" err="1" smtClean="0"/>
              <a:t>diam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→ </a:t>
            </a:r>
            <a:r>
              <a:rPr lang="en-US" b="1" dirty="0" smtClean="0"/>
              <a:t>IgA</a:t>
            </a:r>
            <a:r>
              <a:rPr lang="en-US" dirty="0" smtClean="0"/>
              <a:t>, </a:t>
            </a:r>
            <a:r>
              <a:rPr lang="en-US" b="1" dirty="0" err="1" smtClean="0"/>
              <a:t>collectins</a:t>
            </a:r>
            <a:r>
              <a:rPr lang="en-US" dirty="0" smtClean="0"/>
              <a:t> (including Surfactant A and D), </a:t>
            </a:r>
            <a:r>
              <a:rPr lang="en-US" b="1" dirty="0" err="1" smtClean="0"/>
              <a:t>defensins</a:t>
            </a:r>
            <a:r>
              <a:rPr lang="en-US" dirty="0" smtClean="0"/>
              <a:t> 	       and other peptides and </a:t>
            </a:r>
            <a:r>
              <a:rPr lang="en-US" b="1" dirty="0" smtClean="0"/>
              <a:t>proteases</a:t>
            </a:r>
            <a:r>
              <a:rPr lang="en-US" dirty="0" smtClean="0"/>
              <a:t>, </a:t>
            </a:r>
            <a:r>
              <a:rPr lang="en-US" b="1" dirty="0" smtClean="0"/>
              <a:t>reactive oxygen 	       species</a:t>
            </a:r>
            <a:r>
              <a:rPr lang="en-US" dirty="0" smtClean="0"/>
              <a:t>, and </a:t>
            </a:r>
            <a:r>
              <a:rPr lang="en-US" b="1" dirty="0" smtClean="0"/>
              <a:t>reactive nitrogen species</a:t>
            </a:r>
            <a:r>
              <a:rPr lang="en-US" dirty="0" smtClean="0"/>
              <a:t> are all 	  	       generated by airway epithelial cells, in bronchial 	       secretions provide  resistance to infection &amp; 	 	       maintain mucosal lining </a:t>
            </a:r>
          </a:p>
          <a:p>
            <a:pPr>
              <a:buNone/>
            </a:pPr>
            <a:r>
              <a:rPr lang="en-US" dirty="0" smtClean="0"/>
              <a:t>     → epithelial </a:t>
            </a:r>
            <a:r>
              <a:rPr lang="en-US" b="1" i="1" dirty="0" smtClean="0"/>
              <a:t>protease activated receptors </a:t>
            </a:r>
            <a:r>
              <a:rPr lang="en-US" dirty="0" smtClean="0"/>
              <a:t>release PGE2 </a:t>
            </a:r>
            <a:r>
              <a:rPr lang="en-US" u="sng" dirty="0" smtClean="0"/>
              <a:t>c </a:t>
            </a:r>
            <a:r>
              <a:rPr lang="en-US" dirty="0" smtClean="0"/>
              <a:t>	      protects </a:t>
            </a:r>
            <a:r>
              <a:rPr lang="en-US" dirty="0" err="1" smtClean="0"/>
              <a:t>pulm</a:t>
            </a:r>
            <a:r>
              <a:rPr lang="en-US" dirty="0" smtClean="0"/>
              <a:t> </a:t>
            </a:r>
            <a:r>
              <a:rPr lang="en-US" dirty="0" err="1" smtClean="0"/>
              <a:t>epith</a:t>
            </a:r>
            <a:r>
              <a:rPr lang="en-US" dirty="0" smtClean="0"/>
              <a:t> cells </a:t>
            </a:r>
          </a:p>
          <a:p>
            <a:pPr>
              <a:buNone/>
            </a:pPr>
            <a:r>
              <a:rPr lang="en-US" dirty="0" smtClean="0"/>
              <a:t>     → Airway epithelial cells also secrete a variety of 	 	      </a:t>
            </a:r>
            <a:r>
              <a:rPr lang="en-US" b="1" dirty="0" smtClean="0"/>
              <a:t>chemokines and cytokines </a:t>
            </a:r>
            <a:r>
              <a:rPr lang="en-US" dirty="0" smtClean="0"/>
              <a:t>that recruit the 		      traditional immune cells and others to site of 	 	      infections. </a:t>
            </a:r>
          </a:p>
          <a:p>
            <a:r>
              <a:rPr lang="en-US" b="1" dirty="0" smtClean="0"/>
              <a:t>) Metabolic functions—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synthesis of </a:t>
            </a:r>
            <a:r>
              <a:rPr lang="en-US" b="1" dirty="0" smtClean="0"/>
              <a:t>surfactant</a:t>
            </a:r>
            <a:r>
              <a:rPr lang="en-US" dirty="0" smtClean="0"/>
              <a:t>                  </a:t>
            </a:r>
          </a:p>
          <a:p>
            <a:pPr algn="ctr"/>
            <a:r>
              <a:rPr lang="en-US" dirty="0" smtClean="0"/>
              <a:t>lyse clot (local </a:t>
            </a:r>
            <a:r>
              <a:rPr lang="en-US" dirty="0" err="1" smtClean="0"/>
              <a:t>fibrinolytic</a:t>
            </a:r>
            <a:r>
              <a:rPr lang="en-US" dirty="0" smtClean="0"/>
              <a:t> system)     </a:t>
            </a:r>
          </a:p>
          <a:p>
            <a:pPr algn="ctr"/>
            <a:r>
              <a:rPr lang="en-US" dirty="0" smtClean="0"/>
              <a:t>synthesis of local hormones like         histamine, </a:t>
            </a:r>
            <a:r>
              <a:rPr lang="en-US" dirty="0" err="1" smtClean="0"/>
              <a:t>kallikrein</a:t>
            </a:r>
            <a:r>
              <a:rPr lang="en-US" dirty="0" smtClean="0"/>
              <a:t>, PGs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0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Respiration, as the term is generally used, includes two processes: </a:t>
            </a:r>
            <a:r>
              <a:rPr lang="en-US" b="1" dirty="0" smtClean="0">
                <a:effectLst/>
              </a:rPr>
              <a:t>external respiration,</a:t>
            </a:r>
            <a:r>
              <a:rPr lang="en-US" dirty="0" smtClean="0">
                <a:effectLst/>
              </a:rPr>
              <a:t> the absorption of O</a:t>
            </a:r>
            <a:r>
              <a:rPr lang="en-US" baseline="-25000" dirty="0" smtClean="0">
                <a:effectLst/>
              </a:rPr>
              <a:t>2 </a:t>
            </a:r>
            <a:r>
              <a:rPr lang="en-US" dirty="0" smtClean="0">
                <a:effectLst/>
              </a:rPr>
              <a:t>and removal of CO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from the body as a whole; and </a:t>
            </a:r>
            <a:r>
              <a:rPr lang="en-US" b="1" dirty="0" smtClean="0">
                <a:effectLst/>
              </a:rPr>
              <a:t>internal respiration,</a:t>
            </a:r>
            <a:r>
              <a:rPr lang="en-US" dirty="0" smtClean="0">
                <a:effectLst/>
              </a:rPr>
              <a:t> the utilization of O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and production of CO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by cells and the gaseous exchanges between the cells and their fluid</a:t>
            </a:r>
          </a:p>
          <a:p>
            <a:r>
              <a:rPr lang="en-US" dirty="0" smtClean="0">
                <a:effectLst/>
              </a:rPr>
              <a:t> medium</a:t>
            </a:r>
          </a:p>
          <a:p>
            <a:endParaRPr lang="en-US" dirty="0" smtClean="0">
              <a:effectLst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respiration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skin and pharyngeal regions </a:t>
            </a: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collateral ventilation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airflow between adjacent alveoli (via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pores of Kohn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External respiration</a:t>
            </a:r>
            <a:r>
              <a:rPr lang="en-US" altLang="en-US" dirty="0" smtClean="0"/>
              <a:t> is </a:t>
            </a:r>
            <a:r>
              <a:rPr lang="en-US" altLang="en-US" b="1" dirty="0" smtClean="0"/>
              <a:t>gas exchange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between</a:t>
            </a:r>
            <a:r>
              <a:rPr lang="en-US" altLang="en-US" dirty="0" smtClean="0"/>
              <a:t> the </a:t>
            </a:r>
            <a:r>
              <a:rPr lang="en-US" altLang="en-US" b="1" dirty="0" smtClean="0"/>
              <a:t>lung alveoli</a:t>
            </a:r>
            <a:r>
              <a:rPr lang="en-US" altLang="en-US" dirty="0" smtClean="0"/>
              <a:t> and the </a:t>
            </a:r>
            <a:r>
              <a:rPr lang="en-US" altLang="en-US" b="1" dirty="0" smtClean="0"/>
              <a:t>blood</a:t>
            </a:r>
            <a:r>
              <a:rPr lang="en-US" altLang="en-US" dirty="0" smtClean="0"/>
              <a:t> of the pulmonary circulation. This process depends on gas partial pressure differences, the integrity of lung membranes  and blood flow in and out of the lungs.</a:t>
            </a:r>
          </a:p>
          <a:p>
            <a:pPr algn="l"/>
            <a:r>
              <a:rPr lang="en-US" altLang="en-US" dirty="0" smtClean="0"/>
              <a:t>Internal respiration is the exchange of gas between the blood and the cells of the body.</a:t>
            </a:r>
          </a:p>
          <a:p>
            <a:pPr algn="l"/>
            <a:r>
              <a:rPr lang="en-US" altLang="en-US" dirty="0" smtClean="0"/>
              <a:t>This process generally depends on the same factors as external respiration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it is actively</a:t>
            </a:r>
          </a:p>
          <a:p>
            <a:r>
              <a:rPr lang="en-US" dirty="0" smtClean="0"/>
              <a:t>connected   circulatory system, nervous system , autonomic nervous</a:t>
            </a:r>
            <a:endParaRPr lang="en-US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Stages of the Breath:</a:t>
            </a:r>
            <a:br>
              <a:rPr lang="en-US" b="1" dirty="0" smtClean="0"/>
            </a:br>
            <a:r>
              <a:rPr lang="en-US" b="1" dirty="0" smtClean="0"/>
              <a:t>1. Inhaling Oxygen (Air) INTO the Body: </a:t>
            </a:r>
            <a:r>
              <a:rPr lang="en-US" dirty="0" smtClean="0"/>
              <a:t>The diaphragm expands into the</a:t>
            </a:r>
            <a:br>
              <a:rPr lang="en-US" dirty="0" smtClean="0"/>
            </a:br>
            <a:r>
              <a:rPr lang="en-US" dirty="0" smtClean="0"/>
              <a:t>abdominal cavity, where the intestines are located. Other muscles cause</a:t>
            </a:r>
            <a:br>
              <a:rPr lang="en-US" dirty="0" smtClean="0"/>
            </a:br>
            <a:r>
              <a:rPr lang="en-US" dirty="0" smtClean="0"/>
              <a:t>the ribs to move up and out, creating room in the chest (thoracic cavity).</a:t>
            </a:r>
            <a:br>
              <a:rPr lang="en-US" dirty="0" smtClean="0"/>
            </a:br>
            <a:r>
              <a:rPr lang="en-US" dirty="0" smtClean="0"/>
              <a:t>The lungs expand with the air that has entered through the nose and</a:t>
            </a:r>
            <a:br>
              <a:rPr lang="en-US" dirty="0" smtClean="0"/>
            </a:br>
            <a:r>
              <a:rPr lang="en-US" dirty="0" smtClean="0"/>
              <a:t>mouth. </a:t>
            </a:r>
            <a:r>
              <a:rPr lang="en-US" b="1" dirty="0" smtClean="0"/>
              <a:t>Inhalation (or inspiration) is the active breathing phase.</a:t>
            </a:r>
            <a:br>
              <a:rPr lang="en-US" b="1" dirty="0" smtClean="0"/>
            </a:br>
            <a:r>
              <a:rPr lang="en-US" dirty="0" smtClean="0"/>
              <a:t>2. </a:t>
            </a:r>
            <a:r>
              <a:rPr lang="en-US" b="1" dirty="0" smtClean="0"/>
              <a:t>Gas Exchange in the Lungs: </a:t>
            </a:r>
            <a:r>
              <a:rPr lang="en-US" dirty="0" smtClean="0"/>
              <a:t>Air enters the lungs through the bronchial</a:t>
            </a:r>
            <a:br>
              <a:rPr lang="en-US" dirty="0" smtClean="0"/>
            </a:br>
            <a:r>
              <a:rPr lang="en-US" dirty="0" smtClean="0"/>
              <a:t>tube that branches into bronchioles which branch into alveoli. The alveoli</a:t>
            </a:r>
            <a:br>
              <a:rPr lang="en-US" dirty="0" smtClean="0"/>
            </a:br>
            <a:r>
              <a:rPr lang="en-US" dirty="0" smtClean="0"/>
              <a:t>are surrounded by the capillaries of the pulmonary arteries and veins.</a:t>
            </a:r>
            <a:br>
              <a:rPr lang="en-US" dirty="0" smtClean="0"/>
            </a:br>
            <a:r>
              <a:rPr lang="en-US" dirty="0" smtClean="0"/>
              <a:t>Oxygen from the inflated lungs moves from the alveoli into the capillaries</a:t>
            </a:r>
            <a:br>
              <a:rPr lang="en-US" dirty="0" smtClean="0"/>
            </a:br>
            <a:r>
              <a:rPr lang="en-US" dirty="0" smtClean="0"/>
              <a:t>as carbon dioxide moves from the capillaries into the alveoli.</a:t>
            </a:r>
            <a:br>
              <a:rPr lang="en-US" dirty="0" smtClean="0"/>
            </a:br>
            <a:r>
              <a:rPr lang="en-US" b="1" dirty="0" smtClean="0"/>
              <a:t>3. Exhaling Carbon Dioxide (Air) OUT of the Body: </a:t>
            </a:r>
            <a:r>
              <a:rPr lang="en-US" dirty="0" smtClean="0"/>
              <a:t>The diaphragm</a:t>
            </a:r>
            <a:br>
              <a:rPr lang="en-US" dirty="0" smtClean="0"/>
            </a:br>
            <a:r>
              <a:rPr lang="en-US" dirty="0" smtClean="0"/>
              <a:t>muscle relaxes and returns to its dome-like position inside the ribcage.</a:t>
            </a:r>
            <a:br>
              <a:rPr lang="en-US" dirty="0" smtClean="0"/>
            </a:br>
            <a:r>
              <a:rPr lang="en-US" dirty="0" smtClean="0"/>
              <a:t>The ribcage muscles also relax. This pressure surrounding the lungs</a:t>
            </a:r>
            <a:br>
              <a:rPr lang="en-US" dirty="0" smtClean="0"/>
            </a:br>
            <a:r>
              <a:rPr lang="en-US" dirty="0" smtClean="0"/>
              <a:t>pushes air out of the body. Carbon dioxide is released from the body by</a:t>
            </a:r>
            <a:br>
              <a:rPr lang="en-US" dirty="0" smtClean="0"/>
            </a:br>
            <a:r>
              <a:rPr lang="en-US" dirty="0" smtClean="0"/>
              <a:t>traveling through the alveoli to the bronchiole to the bronchi, up the</a:t>
            </a:r>
            <a:br>
              <a:rPr lang="en-US" dirty="0" smtClean="0"/>
            </a:br>
            <a:r>
              <a:rPr lang="en-US" dirty="0" smtClean="0"/>
              <a:t>trachea and out through the nose and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5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respiratory system is made up of a gas-exchanging organ (the lungs) and a "pump" that ventilates the lungs. The pump consists of the chest wall; the respiratory muscles, which increase and decrease the size of the thoracic cavity; the areas in the brain that control the muscles; and the tracts and nerves that connect the brain to the muscles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chamber that transfers air and gases back and forth between the nostrils and the pharynx.</a:t>
            </a:r>
          </a:p>
          <a:p>
            <a:r>
              <a:rPr lang="en-US" altLang="en-US" dirty="0" smtClean="0"/>
              <a:t>The design of this cavity allows for air filtration, air conditioning (warming, cooling), air monitoring (smelling odors) and mucus production for protection against foreign substances ( bacteria, dust, pollen, etc.).</a:t>
            </a:r>
          </a:p>
          <a:p>
            <a:r>
              <a:rPr lang="en-US" dirty="0" smtClean="0"/>
              <a:t>The cilia facilitate the flow of mucus from the upper airways and clear the main nasal passages approximately every 15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2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sinuses have two major functions-they lighten the skull, which makes upright posture easier, and they offer resonance to the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Passageway for air and food.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pharynx is an organ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in both the respiratory and the digestive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systems: air passes through the nasal and oral parts,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through the oral and laryngeal parts.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Warming and humidifying.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same methods as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nose, the air is further warmed and moistened as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passes through the pharynx.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Taste.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olfactory nerve endings of the sense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taste in the epithelium of the oral and pharyngeal parts.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Hearing.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auditory tube, extending from the nasal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to each middle ear, allows air to enter the middle ear.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Satisfactory hearing depends on the presence of air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atmospheric pressure on each side of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tympanic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membrane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(ear drum) (p. 193).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lymphatic tissue of the pharyngeal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laryngeal tonsils produces antibodies in response to antigens,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microbes (Ch. 15). The tonsils are larger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and tend to atrophy in adults.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Speech.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pharynx functions in speech; by acting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resonating chamber for the sound ascending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larynx, it helps (together with the sinuses) to give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voice its individual characteristics.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7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of sound.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 has the properties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pitch,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resonance.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Pitch of the voice depends upon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tightness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cords. At puberty, the male vocal cords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 to grow longer, hence the lower pitch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 male voice.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Volume of the voice depends upon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the cords vibrate. The greater the force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expired air the more the cords vibrate and the louder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sound emitted.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Resonance, or tone, is dependent upon the shape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mouth, the position of the tongue and the lips,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facial muscles and the air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paranasal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sinuses.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Speech.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occurs during expiration when the sounds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 by the vocal cords are manipulated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tongue, cheeks and lips.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 of the lower respiratory tract.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swallowing (deglutition) the larynx moves upwards,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occluding the opening into it from the pharynx and the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Passageway for air.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between the pharynx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trachea.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Humidifying, filtering and warming.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continue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inspired air travels through the larynx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917F-D3E0-4E1E-A44A-79C8DF05E8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3917" y="22860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2800" b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66928" indent="-457200">
              <a:buClr>
                <a:schemeClr val="accent5"/>
              </a:buClr>
              <a:buFont typeface="+mj-lt"/>
              <a:buAutoNum type="arabi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0392" indent="-457200">
              <a:buClr>
                <a:schemeClr val="accent5"/>
              </a:buClr>
              <a:buFont typeface="+mj-lt"/>
              <a:buAutoNum type="arabi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8136" indent="-457200">
              <a:buClr>
                <a:schemeClr val="accent5"/>
              </a:buClr>
              <a:buFont typeface="+mj-lt"/>
              <a:buAutoNum type="arabi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457200">
              <a:buClr>
                <a:schemeClr val="accent5"/>
              </a:buClr>
              <a:buFont typeface="+mj-lt"/>
              <a:buAutoNum type="arabi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0200" indent="-457200">
              <a:buClr>
                <a:schemeClr val="accent5"/>
              </a:buClr>
              <a:buFont typeface="+mj-lt"/>
              <a:buAutoNum type="arabi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hyperlink" Target="http://www.aokainc.com/bronchi-location/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10637" cy="33528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75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77344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15240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303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8453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3042"/>
              </p:ext>
            </p:extLst>
          </p:nvPr>
        </p:nvGraphicFramePr>
        <p:xfrm>
          <a:off x="457200" y="1600200"/>
          <a:ext cx="49530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87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3134" y="5257801"/>
            <a:ext cx="8221569" cy="1600200"/>
            <a:chOff x="4015" y="0"/>
            <a:chExt cx="8221569" cy="19049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015" y="0"/>
              <a:ext cx="8221569" cy="19049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97009" y="92994"/>
              <a:ext cx="8035581" cy="17190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To </a:t>
              </a:r>
              <a:r>
                <a:rPr lang="en-US" sz="4000" u="sng" kern="1200" dirty="0" smtClean="0"/>
                <a:t>“Process”</a:t>
              </a:r>
              <a:r>
                <a:rPr lang="en-US" sz="4000" kern="1200" dirty="0" smtClean="0"/>
                <a:t> the inspired air:-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59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8933509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840195"/>
              </p:ext>
            </p:extLst>
          </p:nvPr>
        </p:nvGraphicFramePr>
        <p:xfrm>
          <a:off x="77492" y="1371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bronchi location">
            <a:hlinkClick r:id="rId12" tooltip="Permalink to Bronchi Loca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98" y="1676400"/>
            <a:ext cx="395287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134063"/>
              </p:ext>
            </p:extLst>
          </p:nvPr>
        </p:nvGraphicFramePr>
        <p:xfrm>
          <a:off x="457200" y="274638"/>
          <a:ext cx="4800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6022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7200" y="1447800"/>
            <a:ext cx="5410200" cy="762000"/>
            <a:chOff x="0" y="3415742"/>
            <a:chExt cx="8229600" cy="10553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3415742"/>
              <a:ext cx="8229600" cy="105534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1517" y="3467258"/>
              <a:ext cx="8126566" cy="952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dirty="0" smtClean="0"/>
                <a:t>1. Air </a:t>
              </a:r>
              <a:r>
                <a:rPr lang="en-US" altLang="en-US" sz="2000" dirty="0"/>
                <a:t>conditioning (warming, cooling), </a:t>
              </a:r>
              <a:endParaRPr lang="en-US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2592" y="2166920"/>
            <a:ext cx="5354808" cy="762001"/>
            <a:chOff x="0" y="3415742"/>
            <a:chExt cx="8229600" cy="10553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3415742"/>
              <a:ext cx="8229600" cy="105534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1517" y="3467260"/>
              <a:ext cx="8126566" cy="10038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en-US" sz="2000" dirty="0" smtClean="0">
                  <a:solidFill>
                    <a:schemeClr val="bg1"/>
                  </a:solidFill>
                </a:rPr>
                <a:t>2. Resonating </a:t>
              </a:r>
              <a:r>
                <a:rPr lang="en-US" altLang="en-US" sz="2000" dirty="0">
                  <a:solidFill>
                    <a:schemeClr val="bg1"/>
                  </a:solidFill>
                </a:rPr>
                <a:t>chamber for speech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4" y="33258"/>
            <a:ext cx="3322978" cy="26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4599875"/>
              </p:ext>
            </p:extLst>
          </p:nvPr>
        </p:nvGraphicFramePr>
        <p:xfrm>
          <a:off x="457200" y="274638"/>
          <a:ext cx="5562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679950"/>
              </p:ext>
            </p:extLst>
          </p:nvPr>
        </p:nvGraphicFramePr>
        <p:xfrm>
          <a:off x="-15498" y="2327275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Pharynx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4" y="1524000"/>
            <a:ext cx="9067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854" y="1676400"/>
            <a:ext cx="5633146" cy="2514600"/>
            <a:chOff x="0" y="59461"/>
            <a:chExt cx="8229600" cy="15221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59461"/>
              <a:ext cx="8229600" cy="152212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2260" y="111722"/>
              <a:ext cx="8125080" cy="9660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2000" b="1" dirty="0">
                <a:solidFill>
                  <a:srgbClr val="FF0000"/>
                </a:solidFill>
              </a:endParaRPr>
            </a:p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r>
                <a:rPr lang="en-US" sz="2000" dirty="0"/>
                <a:t>-</a:t>
              </a:r>
              <a:r>
                <a:rPr lang="en-US" sz="2000" dirty="0" smtClean="0"/>
                <a:t> </a:t>
              </a:r>
              <a:r>
                <a:rPr lang="en-US" sz="2000" dirty="0"/>
                <a:t>is a tube 12 to 14 cm long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r>
                <a:rPr lang="en-US" sz="2000" b="1" dirty="0" err="1" smtClean="0">
                  <a:solidFill>
                    <a:srgbClr val="FF0000"/>
                  </a:solidFill>
                </a:rPr>
                <a:t>Nasopharynx</a:t>
              </a:r>
              <a:r>
                <a:rPr lang="en-US" sz="2000" dirty="0" err="1" smtClean="0"/>
                <a:t>situated</a:t>
              </a:r>
              <a:r>
                <a:rPr lang="en-US" sz="2000" dirty="0" smtClean="0"/>
                <a:t> </a:t>
              </a:r>
              <a:r>
                <a:rPr lang="en-US" sz="2000" dirty="0"/>
                <a:t>behind nose posterior nares to soft palate</a:t>
              </a:r>
            </a:p>
            <a:p>
              <a:r>
                <a:rPr lang="en-US" sz="2000" b="1" dirty="0">
                  <a:solidFill>
                    <a:srgbClr val="FF0000"/>
                  </a:solidFill>
                </a:rPr>
                <a:t>Oropharynx</a:t>
              </a:r>
              <a:r>
                <a:rPr lang="en-US" sz="2000" dirty="0"/>
                <a:t>  situated behind mouth soft palate—hyoid bone level</a:t>
              </a:r>
            </a:p>
            <a:p>
              <a:r>
                <a:rPr lang="en-US" sz="2000" b="1" dirty="0">
                  <a:solidFill>
                    <a:srgbClr val="FF0000"/>
                  </a:solidFill>
                </a:rPr>
                <a:t>Laryngopharynx</a:t>
              </a:r>
              <a:r>
                <a:rPr lang="en-US" sz="2000" dirty="0"/>
                <a:t>  hyoid bone to esophagus 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54179" y="4705146"/>
            <a:ext cx="5141075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/>
              <a:t>Passageway for air and food.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  Warming </a:t>
            </a:r>
            <a:r>
              <a:rPr lang="en-US" sz="2000" b="1" dirty="0"/>
              <a:t>and </a:t>
            </a:r>
            <a:r>
              <a:rPr lang="en-US" sz="2000" b="1" dirty="0" smtClean="0"/>
              <a:t>humidifying.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  Taste. 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 Hearing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  Protection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 Speech</a:t>
            </a:r>
            <a:r>
              <a:rPr lang="en-US" sz="2000" b="1" dirty="0"/>
              <a:t>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pftforum.com/blog/wp-content/uploads/2013/12/Upper-Respiratory-Trac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1"/>
            <a:ext cx="3581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dirty="0"/>
              <a:t>Larynx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4" y="1524000"/>
            <a:ext cx="9067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371600"/>
            <a:ext cx="9062146" cy="1522125"/>
            <a:chOff x="0" y="59461"/>
            <a:chExt cx="8229600" cy="15221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59461"/>
              <a:ext cx="8229600" cy="152212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2260" y="111722"/>
              <a:ext cx="8125080" cy="9660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2000" b="1" dirty="0">
                <a:solidFill>
                  <a:srgbClr val="FF0000"/>
                </a:solidFill>
              </a:endParaRPr>
            </a:p>
            <a:p>
              <a:pPr lvl="1">
                <a:lnSpc>
                  <a:spcPct val="90000"/>
                </a:lnSpc>
              </a:pPr>
              <a:r>
                <a:rPr lang="en-US" altLang="en-US" sz="2400" dirty="0"/>
                <a:t>9 cartilages connected by membranes and </a:t>
              </a:r>
              <a:r>
                <a:rPr lang="en-US" altLang="en-US" sz="2400" dirty="0" smtClean="0"/>
                <a:t>ligaments</a:t>
              </a:r>
              <a:endParaRPr lang="en-US" altLang="en-US" sz="2400" dirty="0"/>
            </a:p>
            <a:p>
              <a:pPr lvl="1">
                <a:lnSpc>
                  <a:spcPct val="90000"/>
                </a:lnSpc>
              </a:pPr>
              <a:r>
                <a:rPr lang="en-US" altLang="en-US" sz="2400" dirty="0"/>
                <a:t>Thyroid cartilage with laryngeal prominence (Adam’s apple) anteriorly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120857"/>
            <a:ext cx="9214546" cy="3939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474B78"/>
              </a:buClr>
              <a:buSzPct val="68000"/>
            </a:pPr>
            <a:endParaRPr lang="en-US" sz="2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Consists of </a:t>
            </a:r>
            <a:r>
              <a:rPr lang="en-US" sz="2000" b="1" dirty="0"/>
              <a:t>Epiglottis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b="1" dirty="0" smtClean="0"/>
              <a:t>  Arytenoids</a:t>
            </a:r>
            <a:r>
              <a:rPr lang="en-US" sz="2000" dirty="0"/>
              <a:t>, </a:t>
            </a:r>
            <a:r>
              <a:rPr lang="en-US" sz="2000" b="1" dirty="0"/>
              <a:t>Vocal cords</a:t>
            </a:r>
            <a:r>
              <a:rPr lang="en-US" dirty="0" smtClean="0"/>
              <a:t>                                                    </a:t>
            </a:r>
            <a:r>
              <a:rPr lang="en-US" dirty="0"/>
              <a:t>		</a:t>
            </a:r>
            <a:endParaRPr lang="en-US" b="1" dirty="0"/>
          </a:p>
          <a:p>
            <a:r>
              <a:rPr lang="en-US" b="1" dirty="0"/>
              <a:t>Epiglottis n arytenoids </a:t>
            </a:r>
            <a:r>
              <a:rPr lang="en-US" dirty="0"/>
              <a:t> </a:t>
            </a:r>
            <a:r>
              <a:rPr lang="en-US" sz="2000" dirty="0"/>
              <a:t>cover the vocal </a:t>
            </a:r>
            <a:r>
              <a:rPr lang="en-US" sz="2000" dirty="0" smtClean="0"/>
              <a:t>cords  </a:t>
            </a:r>
            <a:r>
              <a:rPr lang="en-US" sz="2000" dirty="0"/>
              <a:t>during </a:t>
            </a:r>
            <a:endParaRPr lang="en-US" sz="2000" dirty="0" smtClean="0"/>
          </a:p>
          <a:p>
            <a:r>
              <a:rPr lang="en-US" sz="2000" dirty="0" smtClean="0"/>
              <a:t>deglutition </a:t>
            </a:r>
            <a:r>
              <a:rPr lang="en-US" sz="2000" dirty="0"/>
              <a:t>n prevent </a:t>
            </a:r>
            <a:r>
              <a:rPr lang="en-US" sz="2000" dirty="0" smtClean="0"/>
              <a:t>aspiration </a:t>
            </a:r>
            <a:r>
              <a:rPr lang="en-US" sz="2000" dirty="0"/>
              <a:t>of food during </a:t>
            </a:r>
            <a:r>
              <a:rPr lang="en-US" dirty="0" smtClean="0"/>
              <a:t>respiration</a:t>
            </a:r>
          </a:p>
          <a:p>
            <a:endParaRPr lang="en-US" dirty="0"/>
          </a:p>
          <a:p>
            <a:r>
              <a:rPr lang="en-US" b="1" dirty="0"/>
              <a:t>Vocal cords </a:t>
            </a:r>
            <a:r>
              <a:rPr lang="en-US" dirty="0"/>
              <a:t>are for production n modification </a:t>
            </a:r>
            <a:r>
              <a:rPr lang="en-US" dirty="0" smtClean="0"/>
              <a:t>  </a:t>
            </a:r>
            <a:r>
              <a:rPr lang="en-US" dirty="0"/>
              <a:t>of </a:t>
            </a:r>
            <a:r>
              <a:rPr lang="en-US" dirty="0" smtClean="0"/>
              <a:t>voice</a:t>
            </a:r>
          </a:p>
          <a:p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2000" dirty="0"/>
              <a:t>Produces vocalizations (speech)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2000" dirty="0"/>
              <a:t>Provides an open airway (breathing)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2000" dirty="0"/>
              <a:t>Switching mechanism to route air and food into proper channels</a:t>
            </a:r>
          </a:p>
          <a:p>
            <a:pPr marL="1371600" lvl="2"/>
            <a:r>
              <a:rPr lang="en-US" altLang="en-US" sz="2000" dirty="0"/>
              <a:t>Closed during swallowing</a:t>
            </a:r>
          </a:p>
          <a:p>
            <a:pPr marL="1371600" lvl="2"/>
            <a:r>
              <a:rPr lang="en-US" altLang="en-US" sz="2000" dirty="0"/>
              <a:t>Open during </a:t>
            </a:r>
            <a:r>
              <a:rPr lang="en-US" altLang="en-US" sz="2000" dirty="0" smtClean="0"/>
              <a:t>breathing</a:t>
            </a:r>
            <a:endParaRPr lang="en-US" sz="24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media-cache-ec0.pinimg.com/236x/dd/19/2d/dd192d7c24d76445cb763dfa8802a4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46" y="3581400"/>
            <a:ext cx="2247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244" y="4551981"/>
            <a:ext cx="3858126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702" y="1580827"/>
            <a:ext cx="4114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21903" y="4551981"/>
            <a:ext cx="1897897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43400" y="1676400"/>
            <a:ext cx="1676400" cy="2038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244" y="1676400"/>
            <a:ext cx="5168209" cy="4928937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1.Trachea </a:t>
            </a: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R+L main bronchi</a:t>
            </a:r>
            <a:endParaRPr lang="en-US" sz="3800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2.lobar </a:t>
            </a:r>
            <a:r>
              <a:rPr lang="en-US" sz="3800" dirty="0">
                <a:solidFill>
                  <a:schemeClr val="bg1"/>
                </a:solidFill>
              </a:rPr>
              <a:t>bronchi</a:t>
            </a: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3.segmental </a:t>
            </a:r>
            <a:r>
              <a:rPr lang="en-US" sz="3800" dirty="0">
                <a:solidFill>
                  <a:schemeClr val="bg1"/>
                </a:solidFill>
              </a:rPr>
              <a:t>bronchi</a:t>
            </a: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4.bronchioles</a:t>
            </a:r>
            <a:endParaRPr lang="en-US" sz="3800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5. </a:t>
            </a:r>
            <a:r>
              <a:rPr lang="en-US" sz="3200" dirty="0" smtClean="0">
                <a:solidFill>
                  <a:srgbClr val="FF0000"/>
                </a:solidFill>
              </a:rPr>
              <a:t>TERMINAL BRONCHIOLES</a:t>
            </a:r>
          </a:p>
          <a:p>
            <a:pPr marL="624078" indent="-514350">
              <a:buFont typeface="+mj-lt"/>
              <a:buAutoNum type="arabicPeriod"/>
            </a:pPr>
            <a:endParaRPr lang="en-US" sz="3800" dirty="0" smtClean="0">
              <a:solidFill>
                <a:schemeClr val="bg1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sz="3800" dirty="0" smtClean="0">
              <a:solidFill>
                <a:schemeClr val="bg1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sz="3800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1.RESPIRATORY BRONCHIOLE</a:t>
            </a:r>
            <a:r>
              <a:rPr lang="en-US" sz="3800" dirty="0" smtClean="0">
                <a:solidFill>
                  <a:srgbClr val="FFFF00"/>
                </a:solidFill>
              </a:rPr>
              <a:t>s</a:t>
            </a:r>
            <a:endParaRPr lang="en-US" sz="3800" dirty="0">
              <a:solidFill>
                <a:srgbClr val="FFFF00"/>
              </a:solidFill>
            </a:endParaRP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2.alveolar </a:t>
            </a:r>
            <a:r>
              <a:rPr lang="en-US" sz="3800" dirty="0">
                <a:solidFill>
                  <a:schemeClr val="bg1"/>
                </a:solidFill>
              </a:rPr>
              <a:t>ducts</a:t>
            </a: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3.atria</a:t>
            </a:r>
            <a:endParaRPr lang="en-US" sz="3800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4. alveolar </a:t>
            </a:r>
            <a:r>
              <a:rPr lang="en-US" sz="3800" dirty="0">
                <a:solidFill>
                  <a:schemeClr val="bg1"/>
                </a:solidFill>
              </a:rPr>
              <a:t>sacs</a:t>
            </a:r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1903" y="1580828"/>
            <a:ext cx="2736097" cy="4647554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conducting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zone</a:t>
            </a:r>
            <a:endParaRPr lang="en-US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generations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1-16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respiratory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zone   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primary lobule /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or 	</a:t>
            </a:r>
            <a:r>
              <a:rPr lang="en-US" dirty="0" err="1" smtClean="0">
                <a:solidFill>
                  <a:schemeClr val="bg1"/>
                </a:solidFill>
              </a:rPr>
              <a:t>acinus</a:t>
            </a:r>
            <a:endParaRPr lang="en-US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generations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17-23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383" y="166607"/>
            <a:ext cx="5560017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</a:rPr>
            </a:br>
            <a:r>
              <a:rPr lang="en-US" sz="3200" dirty="0" smtClean="0">
                <a:solidFill>
                  <a:srgbClr val="FF0000"/>
                </a:solidFill>
                <a:effectLst/>
              </a:rPr>
              <a:t>Lower </a:t>
            </a:r>
            <a:r>
              <a:rPr lang="en-US" sz="3200" dirty="0">
                <a:solidFill>
                  <a:srgbClr val="FF0000"/>
                </a:solidFill>
                <a:effectLst/>
              </a:rPr>
              <a:t>Respiratory Tract</a:t>
            </a:r>
            <a:br>
              <a:rPr lang="en-US" sz="3200" dirty="0">
                <a:solidFill>
                  <a:srgbClr val="FF0000"/>
                </a:solidFill>
                <a:effectLst/>
              </a:rPr>
            </a:br>
            <a:r>
              <a:rPr lang="en-US" sz="2000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effectLst/>
              </a:rPr>
              <a:t>Tracheo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-Bronchiolar tree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>)</a:t>
            </a:r>
            <a:br>
              <a:rPr lang="en-US" sz="2000" dirty="0" smtClean="0">
                <a:solidFill>
                  <a:srgbClr val="FF0000"/>
                </a:solidFill>
                <a:effectLst/>
              </a:rPr>
            </a:br>
            <a:r>
              <a:rPr lang="en-US" sz="2000" dirty="0" smtClean="0">
                <a:solidFill>
                  <a:srgbClr val="FF0000"/>
                </a:solidFill>
                <a:effectLst/>
              </a:rPr>
              <a:t>WEIBEL (1963)</a:t>
            </a:r>
            <a:r>
              <a:rPr lang="en-US" sz="2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FF0000"/>
                </a:solidFill>
                <a:effectLst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90068" cy="68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4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Generation Modifications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629400" cy="464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800" dirty="0" smtClean="0"/>
              <a:t>As the generation number ↑s :</a:t>
            </a:r>
          </a:p>
          <a:p>
            <a:pPr>
              <a:buNone/>
            </a:pPr>
            <a:r>
              <a:rPr lang="en-US" dirty="0" smtClean="0"/>
              <a:t>       1. Airways become </a:t>
            </a:r>
            <a:r>
              <a:rPr lang="en-US" b="1" dirty="0" smtClean="0"/>
              <a:t>smaller, shorter and narrower</a:t>
            </a:r>
          </a:p>
          <a:p>
            <a:pPr>
              <a:buNone/>
            </a:pPr>
            <a:r>
              <a:rPr lang="en-US" dirty="0" smtClean="0"/>
              <a:t>             2. The amount of </a:t>
            </a:r>
            <a:r>
              <a:rPr lang="en-US" b="1" dirty="0" smtClean="0"/>
              <a:t>cartilage</a:t>
            </a:r>
            <a:r>
              <a:rPr lang="en-US" dirty="0" smtClean="0"/>
              <a:t> in the wall ↓s</a:t>
            </a:r>
          </a:p>
          <a:p>
            <a:pPr>
              <a:buNone/>
            </a:pPr>
            <a:r>
              <a:rPr lang="en-US" dirty="0" smtClean="0"/>
              <a:t>             3. The no. of </a:t>
            </a:r>
            <a:r>
              <a:rPr lang="en-US" b="1" dirty="0" err="1" smtClean="0"/>
              <a:t>submucosal</a:t>
            </a:r>
            <a:r>
              <a:rPr lang="en-US" b="1" dirty="0" smtClean="0"/>
              <a:t> glands </a:t>
            </a:r>
            <a:r>
              <a:rPr lang="en-US" dirty="0" smtClean="0"/>
              <a:t>↓s</a:t>
            </a:r>
          </a:p>
          <a:p>
            <a:pPr>
              <a:buNone/>
            </a:pPr>
            <a:r>
              <a:rPr lang="en-US" dirty="0" smtClean="0"/>
              <a:t>             4. The no. of </a:t>
            </a:r>
            <a:r>
              <a:rPr lang="en-US" b="1" dirty="0" smtClean="0"/>
              <a:t>mucous-secreting cells</a:t>
            </a:r>
            <a:r>
              <a:rPr lang="en-US" dirty="0" smtClean="0"/>
              <a:t> ↓s</a:t>
            </a:r>
          </a:p>
          <a:p>
            <a:pPr>
              <a:buNone/>
            </a:pPr>
            <a:r>
              <a:rPr lang="en-US" dirty="0" smtClean="0"/>
              <a:t>             5. The no. of </a:t>
            </a:r>
            <a:r>
              <a:rPr lang="en-US" b="1" dirty="0" smtClean="0"/>
              <a:t>cilia</a:t>
            </a:r>
            <a:r>
              <a:rPr lang="en-US" dirty="0" smtClean="0"/>
              <a:t> ↓s</a:t>
            </a:r>
          </a:p>
          <a:p>
            <a:pPr>
              <a:buNone/>
            </a:pPr>
            <a:r>
              <a:rPr lang="en-US" dirty="0" smtClean="0"/>
              <a:t>             6. The total </a:t>
            </a:r>
            <a:r>
              <a:rPr lang="en-US" b="1" dirty="0" smtClean="0"/>
              <a:t>cross-sectional area</a:t>
            </a:r>
            <a:r>
              <a:rPr lang="en-US" dirty="0" smtClean="0"/>
              <a:t> ↑s (2.5 cm</a:t>
            </a:r>
            <a:r>
              <a:rPr lang="en-US" baseline="30000" dirty="0" smtClean="0"/>
              <a:t>2</a:t>
            </a:r>
            <a:r>
              <a:rPr lang="en-US" dirty="0" smtClean="0"/>
              <a:t> in the trachea thru 180 cm</a:t>
            </a:r>
            <a:r>
              <a:rPr lang="en-US" baseline="30000" dirty="0" smtClean="0"/>
              <a:t>2</a:t>
            </a:r>
            <a:r>
              <a:rPr lang="en-US" dirty="0" smtClean="0"/>
              <a:t> in terminal bronchioles to 11,800 cm</a:t>
            </a:r>
            <a:r>
              <a:rPr lang="en-US" baseline="30000" dirty="0" smtClean="0"/>
              <a:t>2</a:t>
            </a:r>
            <a:r>
              <a:rPr lang="en-US" dirty="0" smtClean="0"/>
              <a:t> in the alveoli; about are in contact with capillaries7000cm</a:t>
            </a:r>
            <a:r>
              <a:rPr lang="en-US" baseline="30000" dirty="0" smtClean="0"/>
              <a:t>2 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2057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762000"/>
            <a:ext cx="6248400" cy="152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en-US" sz="3600" dirty="0" smtClean="0"/>
              <a:t>INTRODUCTION OF</a:t>
            </a:r>
            <a:br>
              <a:rPr lang="en-US" sz="3600" dirty="0" smtClean="0"/>
            </a:br>
            <a:r>
              <a:rPr lang="en-US" sz="3600" dirty="0" smtClean="0"/>
              <a:t>RESPIRATORY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05200"/>
            <a:ext cx="7772400" cy="1199704"/>
          </a:xfrm>
        </p:spPr>
        <p:txBody>
          <a:bodyPr/>
          <a:lstStyle/>
          <a:p>
            <a:r>
              <a:rPr lang="en-US" dirty="0" smtClean="0"/>
              <a:t>BY DR QAZI IMTIAZ RASOOL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Conducting 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4584"/>
            <a:ext cx="6324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Some</a:t>
            </a:r>
            <a:r>
              <a:rPr lang="en-US" dirty="0" smtClean="0"/>
              <a:t> amount of cartilage present up to </a:t>
            </a:r>
            <a:r>
              <a:rPr lang="en-US" b="1" dirty="0" smtClean="0"/>
              <a:t>10</a:t>
            </a:r>
            <a:r>
              <a:rPr lang="en-US" b="1" baseline="30000" dirty="0" smtClean="0"/>
              <a:t>th</a:t>
            </a:r>
            <a:r>
              <a:rPr lang="en-US" dirty="0" smtClean="0"/>
              <a:t> generation(</a:t>
            </a:r>
            <a:r>
              <a:rPr lang="en-US" b="1" dirty="0" smtClean="0"/>
              <a:t>prevent</a:t>
            </a:r>
            <a:r>
              <a:rPr lang="en-US" dirty="0" smtClean="0"/>
              <a:t> </a:t>
            </a:r>
            <a:r>
              <a:rPr lang="en-US" dirty="0"/>
              <a:t>collapse of airways </a:t>
            </a:r>
            <a:r>
              <a:rPr lang="en-US" dirty="0" smtClean="0"/>
              <a:t>) and </a:t>
            </a:r>
            <a:r>
              <a:rPr lang="en-US" b="1" dirty="0"/>
              <a:t>absent</a:t>
            </a:r>
            <a:r>
              <a:rPr lang="en-US" dirty="0"/>
              <a:t> in </a:t>
            </a:r>
            <a:r>
              <a:rPr lang="en-US" b="1" u="sng" dirty="0" smtClean="0">
                <a:solidFill>
                  <a:srgbClr val="FF0000"/>
                </a:solidFill>
              </a:rPr>
              <a:t>bronchioles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Bronchioles </a:t>
            </a:r>
            <a:r>
              <a:rPr lang="en-US" dirty="0" smtClean="0"/>
              <a:t>Suspended </a:t>
            </a:r>
            <a:r>
              <a:rPr lang="en-US" dirty="0"/>
              <a:t>by elastic tissue of lung </a:t>
            </a:r>
            <a:r>
              <a:rPr lang="en-US" dirty="0" smtClean="0"/>
              <a:t>parenc</a:t>
            </a:r>
            <a:r>
              <a:rPr lang="en-US" dirty="0"/>
              <a:t>hyma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16 airway generations lack </a:t>
            </a:r>
            <a:r>
              <a:rPr lang="en-US" dirty="0" smtClean="0"/>
              <a:t>alveoli and form the anatomical dead space.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Portion of the lung supplied by primary </a:t>
            </a:r>
            <a:r>
              <a:rPr lang="en-US" dirty="0" smtClean="0"/>
              <a:t>respiratory bronchiole </a:t>
            </a:r>
            <a:r>
              <a:rPr lang="en-US" dirty="0"/>
              <a:t>is </a:t>
            </a:r>
            <a:r>
              <a:rPr lang="en-US" dirty="0" err="1" smtClean="0"/>
              <a:t>acinus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http://hyperphysics.phy-astr.gsu.edu/hbase/fluids/imgflu/alveolic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6384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Functions of Conducting 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514350" indent="-514350"/>
            <a:r>
              <a:rPr lang="en-US" b="1" u="sng" dirty="0">
                <a:solidFill>
                  <a:schemeClr val="bg1"/>
                </a:solidFill>
              </a:rPr>
              <a:t>Support and </a:t>
            </a:r>
            <a:r>
              <a:rPr lang="en-US" b="1" u="sng" dirty="0" smtClean="0">
                <a:solidFill>
                  <a:schemeClr val="bg1"/>
                </a:solidFill>
              </a:rPr>
              <a:t>patency </a:t>
            </a:r>
            <a:r>
              <a:rPr lang="en-US" dirty="0" smtClean="0"/>
              <a:t>They distribute air evenly to deeper parts of lungs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serve as part of </a:t>
            </a:r>
            <a:r>
              <a:rPr lang="en-US" b="1" dirty="0" smtClean="0"/>
              <a:t>Non-specific Defense System</a:t>
            </a:r>
            <a:r>
              <a:rPr lang="en-US" b="1" dirty="0"/>
              <a:t> </a:t>
            </a:r>
            <a:r>
              <a:rPr lang="en-US" dirty="0" smtClean="0"/>
              <a:t>of body by removing dust, bacteria and harmful gases from resp. tract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b="1" u="sng" dirty="0" err="1">
                <a:solidFill>
                  <a:schemeClr val="bg1"/>
                </a:solidFill>
              </a:rPr>
              <a:t>Mucociliary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escalator </a:t>
            </a:r>
            <a:r>
              <a:rPr lang="en-US" dirty="0" smtClean="0"/>
              <a:t>Mucous lines the inner wall of airways like carpet &amp; </a:t>
            </a:r>
            <a:r>
              <a:rPr lang="en-US" b="1" dirty="0" smtClean="0"/>
              <a:t> </a:t>
            </a:r>
            <a:r>
              <a:rPr lang="en-US" dirty="0" smtClean="0"/>
              <a:t>traps small foreign particles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r>
              <a:rPr lang="en-US" b="1" u="sng" dirty="0"/>
              <a:t>Provides a low-resistance pathway </a:t>
            </a:r>
            <a:r>
              <a:rPr lang="en-US" dirty="0"/>
              <a:t>for air flow; </a:t>
            </a:r>
            <a:r>
              <a:rPr lang="en-US" dirty="0" smtClean="0"/>
              <a:t>resistance is </a:t>
            </a:r>
            <a:r>
              <a:rPr lang="en-US" dirty="0"/>
              <a:t>physiologically regulated by changes in contraction of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airway </a:t>
            </a:r>
            <a:r>
              <a:rPr lang="en-US" dirty="0"/>
              <a:t>smooth muscle and by physical forces acting upon</a:t>
            </a:r>
          </a:p>
          <a:p>
            <a:pPr marL="109728" indent="0">
              <a:buNone/>
            </a:pPr>
            <a:r>
              <a:rPr lang="en-US" dirty="0" smtClean="0"/>
              <a:t>     the airways.</a:t>
            </a:r>
            <a:endParaRPr lang="en-US" dirty="0"/>
          </a:p>
          <a:p>
            <a:pPr>
              <a:buAutoNum type="arabicPeriod" startAt="5"/>
            </a:pPr>
            <a:r>
              <a:rPr lang="en-US" b="1" u="sng" dirty="0">
                <a:solidFill>
                  <a:schemeClr val="bg1"/>
                </a:solidFill>
              </a:rPr>
              <a:t>Warming, humidifying and filtering of air</a:t>
            </a:r>
            <a:r>
              <a:rPr lang="en-US" u="sng" dirty="0" smtClean="0">
                <a:solidFill>
                  <a:schemeClr val="bg1"/>
                </a:solidFill>
              </a:rPr>
              <a:t>.</a:t>
            </a:r>
          </a:p>
          <a:p>
            <a:pPr>
              <a:buAutoNum type="arabicPeriod" startAt="5"/>
            </a:pPr>
            <a:r>
              <a:rPr lang="en-US" u="sng" dirty="0" smtClean="0"/>
              <a:t> </a:t>
            </a:r>
            <a:r>
              <a:rPr lang="en-US" b="1" u="sng" dirty="0">
                <a:solidFill>
                  <a:schemeClr val="bg1"/>
                </a:solidFill>
              </a:rPr>
              <a:t>Phonates (vocal cords</a:t>
            </a:r>
            <a:r>
              <a:rPr lang="en-US" b="1" u="sng" dirty="0" smtClean="0">
                <a:solidFill>
                  <a:schemeClr val="bg1"/>
                </a:solidFill>
              </a:rPr>
              <a:t>).</a:t>
            </a:r>
          </a:p>
          <a:p>
            <a:pPr>
              <a:buAutoNum type="arabicPeriod" startAt="5"/>
            </a:pPr>
            <a:r>
              <a:rPr lang="en-US" b="1" u="sng" dirty="0">
                <a:solidFill>
                  <a:schemeClr val="bg1"/>
                </a:solidFill>
              </a:rPr>
              <a:t>Cough reflex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33811"/>
            <a:ext cx="1447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92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Respiratory 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5338"/>
            <a:ext cx="68580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site of gas exchange </a:t>
            </a:r>
          </a:p>
          <a:p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ast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 generations of airways</a:t>
            </a:r>
          </a:p>
          <a:p>
            <a:r>
              <a:rPr lang="en-US" dirty="0" smtClean="0"/>
              <a:t> </a:t>
            </a:r>
            <a:r>
              <a:rPr lang="en-US" dirty="0"/>
              <a:t>17-19 generation </a:t>
            </a:r>
            <a:r>
              <a:rPr lang="en-US" b="1" dirty="0"/>
              <a:t>respiratory bronchioles</a:t>
            </a:r>
          </a:p>
          <a:p>
            <a:r>
              <a:rPr lang="en-US" dirty="0" smtClean="0"/>
              <a:t>  20-22 </a:t>
            </a:r>
            <a:r>
              <a:rPr lang="en-US" dirty="0"/>
              <a:t>generation </a:t>
            </a:r>
            <a:r>
              <a:rPr lang="en-US" b="1" dirty="0"/>
              <a:t>alveolar ducts</a:t>
            </a:r>
          </a:p>
          <a:p>
            <a:r>
              <a:rPr lang="en-US" dirty="0" smtClean="0"/>
              <a:t>  23 </a:t>
            </a:r>
            <a:r>
              <a:rPr lang="en-US" b="1" dirty="0"/>
              <a:t>alveolar </a:t>
            </a:r>
            <a:r>
              <a:rPr lang="en-US" b="1" dirty="0" smtClean="0"/>
              <a:t>sac</a:t>
            </a:r>
          </a:p>
          <a:p>
            <a:r>
              <a:rPr lang="en-US" dirty="0"/>
              <a:t>This region is only approximately 5 mm long</a:t>
            </a:r>
            <a:endParaRPr lang="en-US" b="1" dirty="0"/>
          </a:p>
          <a:p>
            <a:r>
              <a:rPr lang="en-US" dirty="0" smtClean="0"/>
              <a:t>  Alveoli </a:t>
            </a:r>
            <a:r>
              <a:rPr lang="en-US" dirty="0"/>
              <a:t>start budding off from 17 </a:t>
            </a:r>
            <a:r>
              <a:rPr lang="en-US" dirty="0" smtClean="0"/>
              <a:t>gen (~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en-US" dirty="0" smtClean="0"/>
              <a:t> million)</a:t>
            </a:r>
          </a:p>
          <a:p>
            <a:r>
              <a:rPr lang="en-US" dirty="0" smtClean="0"/>
              <a:t>All airways of a single terminal bronchiole (resp. bronchioles, alveolar ducts ‘n’ sacs) with associated blood and lymphatic vessels constitute a </a:t>
            </a:r>
            <a:r>
              <a:rPr lang="en-US" b="1" dirty="0" smtClean="0">
                <a:solidFill>
                  <a:srgbClr val="FF0000"/>
                </a:solidFill>
              </a:rPr>
              <a:t>primary lobule (terminal resp. unit)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Resp</a:t>
            </a:r>
            <a:r>
              <a:rPr lang="en-US" dirty="0" smtClean="0"/>
              <a:t> </a:t>
            </a:r>
            <a:r>
              <a:rPr lang="en-US" dirty="0"/>
              <a:t>zone supplied by </a:t>
            </a:r>
            <a:r>
              <a:rPr lang="en-US" b="1" dirty="0" smtClean="0"/>
              <a:t>pulmonary circulation </a:t>
            </a:r>
            <a:endParaRPr lang="en-US" b="1" baseline="30000" dirty="0"/>
          </a:p>
          <a:p>
            <a:r>
              <a:rPr lang="en-US" dirty="0"/>
              <a:t>Extensive capillary network occupies </a:t>
            </a:r>
            <a:r>
              <a:rPr lang="en-US" b="1" dirty="0"/>
              <a:t>80%</a:t>
            </a:r>
            <a:r>
              <a:rPr lang="en-US" dirty="0"/>
              <a:t> of alveolar surface area</a:t>
            </a:r>
          </a:p>
          <a:p>
            <a:r>
              <a:rPr lang="en-US" b="1" dirty="0" err="1"/>
              <a:t>Perialveolar</a:t>
            </a:r>
            <a:r>
              <a:rPr lang="en-US" b="1" dirty="0"/>
              <a:t> capillaries </a:t>
            </a:r>
            <a:r>
              <a:rPr lang="en-US" dirty="0"/>
              <a:t>proximate blood to alveolar air—easy diffusion of gases 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Alveolus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715000" cy="533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75-300 µm diameter</a:t>
            </a:r>
          </a:p>
          <a:p>
            <a:r>
              <a:rPr lang="en-US" dirty="0" smtClean="0"/>
              <a:t>Total alveolar area in contact with capillaries in both lungs approx. 70m</a:t>
            </a:r>
            <a:r>
              <a:rPr lang="en-US" baseline="30000" dirty="0" smtClean="0"/>
              <a:t>2</a:t>
            </a:r>
          </a:p>
          <a:p>
            <a:r>
              <a:rPr lang="en-US" b="1" dirty="0" smtClean="0"/>
              <a:t>Type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cs typeface="Times New Roman" pitchFamily="18" charset="0"/>
              </a:rPr>
              <a:t>-flat cells</a:t>
            </a:r>
            <a:r>
              <a:rPr lang="en-US" dirty="0" smtClean="0">
                <a:cs typeface="Times New Roman" pitchFamily="18" charset="0"/>
              </a:rPr>
              <a:t>, primary lining cells of alveoli, covering 95% alveolar epithelial surface area </a:t>
            </a:r>
          </a:p>
          <a:p>
            <a:r>
              <a:rPr lang="en-US" b="1" dirty="0"/>
              <a:t>Type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b="1" dirty="0">
                <a:cs typeface="Times New Roman" pitchFamily="18" charset="0"/>
              </a:rPr>
              <a:t>(granular </a:t>
            </a:r>
            <a:r>
              <a:rPr lang="en-US" b="1" dirty="0" err="1">
                <a:cs typeface="Times New Roman" pitchFamily="18" charset="0"/>
              </a:rPr>
              <a:t>pneumocytes</a:t>
            </a:r>
            <a:r>
              <a:rPr lang="en-US" b="1" dirty="0">
                <a:cs typeface="Times New Roman" pitchFamily="18" charset="0"/>
              </a:rPr>
              <a:t>)—                      </a:t>
            </a:r>
            <a:r>
              <a:rPr lang="en-US" dirty="0">
                <a:cs typeface="Times New Roman" pitchFamily="18" charset="0"/>
              </a:rPr>
              <a:t>	 →  thicker, contain numerous lamellar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inclusion bodies                                                               	 →  secrete surfactant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       →  imp. in alveolar repair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       →  make up 5% surface area 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       →  represent 60% epithelial cells in alveoli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Adobe\Photoshop\al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20040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33580" y="2438400"/>
            <a:ext cx="4224580" cy="3579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cells of alveolus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895600"/>
            <a:ext cx="8229600" cy="4525963"/>
          </a:xfrm>
        </p:spPr>
        <p:txBody>
          <a:bodyPr/>
          <a:lstStyle/>
          <a:p>
            <a:pPr>
              <a:buClr>
                <a:schemeClr val="bg1"/>
              </a:buClr>
              <a:buSzPct val="106000"/>
            </a:pPr>
            <a:r>
              <a:rPr lang="en-US" sz="2000" dirty="0" smtClean="0">
                <a:solidFill>
                  <a:schemeClr val="bg1"/>
                </a:solidFill>
              </a:rPr>
              <a:t>Pulmonary alveolar macrophages </a:t>
            </a:r>
          </a:p>
          <a:p>
            <a:pPr>
              <a:buClr>
                <a:schemeClr val="bg1"/>
              </a:buClr>
              <a:buSzPct val="106000"/>
            </a:pPr>
            <a:r>
              <a:rPr lang="en-US" sz="2000" dirty="0" smtClean="0">
                <a:solidFill>
                  <a:schemeClr val="bg1"/>
                </a:solidFill>
              </a:rPr>
              <a:t>Lymphocytes </a:t>
            </a:r>
          </a:p>
          <a:p>
            <a:pPr>
              <a:buClr>
                <a:schemeClr val="bg1"/>
              </a:buClr>
              <a:buSzPct val="106000"/>
            </a:pPr>
            <a:r>
              <a:rPr lang="en-US" sz="2000" dirty="0" smtClean="0">
                <a:solidFill>
                  <a:schemeClr val="bg1"/>
                </a:solidFill>
              </a:rPr>
              <a:t>Plasma cells</a:t>
            </a:r>
          </a:p>
          <a:p>
            <a:pPr>
              <a:buClr>
                <a:schemeClr val="bg1"/>
              </a:buClr>
              <a:buSzPct val="106000"/>
            </a:pPr>
            <a:r>
              <a:rPr lang="en-US" sz="2000" dirty="0" smtClean="0">
                <a:solidFill>
                  <a:schemeClr val="bg1"/>
                </a:solidFill>
              </a:rPr>
              <a:t>Mast cells </a:t>
            </a:r>
            <a:r>
              <a:rPr lang="en-US" sz="2000" dirty="0" smtClean="0">
                <a:solidFill>
                  <a:schemeClr val="bg1"/>
                </a:solidFill>
              </a:rPr>
              <a:t>containing</a:t>
            </a:r>
          </a:p>
          <a:p>
            <a:pPr>
              <a:buClr>
                <a:schemeClr val="bg1"/>
              </a:buClr>
              <a:buSzPct val="106000"/>
            </a:pPr>
            <a:r>
              <a:rPr lang="en-US" sz="2000" dirty="0" smtClean="0">
                <a:solidFill>
                  <a:schemeClr val="bg1"/>
                </a:solidFill>
              </a:rPr>
              <a:t>APUD cells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heparin, histamine, lipids &amp; </a:t>
            </a:r>
          </a:p>
          <a:p>
            <a:pPr marL="109728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proteases that participate in allergic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91" y="1447801"/>
            <a:ext cx="5124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/>
            </a:r>
            <a:br>
              <a:rPr lang="en-US" b="1" u="sng" dirty="0" smtClean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/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sz="3100" u="sng" dirty="0"/>
              <a:t>Respiratory membrane (air-blood barrier) or (Alveolar-capillary membrane) is composed of:</a:t>
            </a:r>
            <a:br>
              <a:rPr lang="en-US" sz="3100" u="sng" dirty="0"/>
            </a:br>
            <a:r>
              <a:rPr lang="en-US" sz="2700" b="1" u="sng" dirty="0" smtClean="0">
                <a:solidFill>
                  <a:srgbClr val="FF0000"/>
                </a:solidFill>
              </a:rPr>
              <a:t>Primary </a:t>
            </a:r>
            <a:r>
              <a:rPr lang="en-US" sz="2700" b="1" u="sng" dirty="0">
                <a:solidFill>
                  <a:srgbClr val="FF0000"/>
                </a:solidFill>
              </a:rPr>
              <a:t>function is gas exchange</a:t>
            </a: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>
                <a:solidFill>
                  <a:schemeClr val="tx1"/>
                </a:solidFill>
              </a:rPr>
              <a:t/>
            </a:r>
            <a:br>
              <a:rPr lang="en-US" sz="3600" b="1" u="sng" dirty="0">
                <a:solidFill>
                  <a:schemeClr val="tx1"/>
                </a:solidFill>
              </a:rPr>
            </a:b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53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533400" y="1441342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2133600"/>
            <a:ext cx="53340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525963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1.External respiration</a:t>
            </a:r>
          </a:p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 err="1" smtClean="0">
                <a:solidFill>
                  <a:schemeClr val="bg1"/>
                </a:solidFill>
              </a:rPr>
              <a:t>Defence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against </a:t>
            </a:r>
            <a:r>
              <a:rPr lang="en-US" b="1" dirty="0" smtClean="0">
                <a:solidFill>
                  <a:schemeClr val="bg1"/>
                </a:solidFill>
              </a:rPr>
              <a:t>microbes</a:t>
            </a:r>
          </a:p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1.</a:t>
            </a:r>
            <a:r>
              <a:rPr lang="en-US" dirty="0" smtClean="0">
                <a:solidFill>
                  <a:schemeClr val="bg1"/>
                </a:solidFill>
              </a:rPr>
              <a:t>lymphocytes 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2. </a:t>
            </a:r>
            <a:r>
              <a:rPr lang="en-US" dirty="0">
                <a:solidFill>
                  <a:schemeClr val="bg1"/>
                </a:solidFill>
              </a:rPr>
              <a:t>plasma cells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3. </a:t>
            </a:r>
            <a:r>
              <a:rPr lang="en-US" dirty="0">
                <a:solidFill>
                  <a:schemeClr val="bg1"/>
                </a:solidFill>
              </a:rPr>
              <a:t>macrophages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3. Warming </a:t>
            </a:r>
            <a:r>
              <a:rPr lang="en-US" b="1" dirty="0">
                <a:solidFill>
                  <a:schemeClr val="bg1"/>
                </a:solidFill>
              </a:rPr>
              <a:t>and humidifying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/>
              <a:t>Functions of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respiratory bronchioles and </a:t>
            </a:r>
            <a:r>
              <a:rPr lang="en-US" sz="3200" b="1" dirty="0"/>
              <a:t>alveoli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949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36" y="914400"/>
            <a:ext cx="9088464" cy="5715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a) Left </a:t>
            </a:r>
            <a:r>
              <a:rPr lang="en-US" sz="1800" b="1" dirty="0">
                <a:solidFill>
                  <a:schemeClr val="bg1"/>
                </a:solidFill>
              </a:rPr>
              <a:t>ventricular </a:t>
            </a:r>
            <a:r>
              <a:rPr lang="en-US" sz="1800" b="1" dirty="0" smtClean="0">
                <a:solidFill>
                  <a:schemeClr val="bg1"/>
                </a:solidFill>
              </a:rPr>
              <a:t>reservoir=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0.5 L of </a:t>
            </a:r>
            <a:r>
              <a:rPr lang="en-US" sz="1800" dirty="0" smtClean="0">
                <a:solidFill>
                  <a:schemeClr val="bg1"/>
                </a:solidFill>
              </a:rPr>
              <a:t>blood</a:t>
            </a:r>
          </a:p>
          <a:p>
            <a:pPr marL="109728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b) </a:t>
            </a:r>
            <a:r>
              <a:rPr lang="en-US" sz="1800" b="1" dirty="0" smtClean="0">
                <a:solidFill>
                  <a:schemeClr val="bg1"/>
                </a:solidFill>
              </a:rPr>
              <a:t>Filtering </a:t>
            </a:r>
            <a:r>
              <a:rPr lang="en-US" sz="1800" b="1" dirty="0">
                <a:solidFill>
                  <a:schemeClr val="bg1"/>
                </a:solidFill>
              </a:rPr>
              <a:t>small emboli </a:t>
            </a:r>
            <a:r>
              <a:rPr lang="en-US" sz="1800" b="1" dirty="0" smtClean="0">
                <a:solidFill>
                  <a:schemeClr val="bg1"/>
                </a:solidFill>
              </a:rPr>
              <a:t>=</a:t>
            </a:r>
            <a:r>
              <a:rPr lang="en-US" sz="1800" dirty="0" smtClean="0">
                <a:solidFill>
                  <a:schemeClr val="bg1"/>
                </a:solidFill>
              </a:rPr>
              <a:t> Clots</a:t>
            </a:r>
            <a:r>
              <a:rPr lang="en-US" sz="1800" dirty="0">
                <a:solidFill>
                  <a:schemeClr val="bg1"/>
                </a:solidFill>
              </a:rPr>
              <a:t>, fat or air bubbles: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c) Biochemical </a:t>
            </a:r>
            <a:r>
              <a:rPr lang="en-US" sz="1800" b="1" dirty="0" smtClean="0">
                <a:solidFill>
                  <a:schemeClr val="bg1"/>
                </a:solidFill>
              </a:rPr>
              <a:t>functions</a:t>
            </a:r>
            <a:r>
              <a:rPr lang="en-US" sz="1800" dirty="0" smtClean="0">
                <a:solidFill>
                  <a:schemeClr val="bg1"/>
                </a:solidFill>
              </a:rPr>
              <a:t>= </a:t>
            </a:r>
            <a:r>
              <a:rPr lang="en-US" sz="1800" dirty="0">
                <a:solidFill>
                  <a:schemeClr val="bg1"/>
                </a:solidFill>
              </a:rPr>
              <a:t>→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chemical </a:t>
            </a:r>
            <a:r>
              <a:rPr lang="en-US" sz="1800" b="1" dirty="0" smtClean="0">
                <a:solidFill>
                  <a:schemeClr val="bg1"/>
                </a:solidFill>
              </a:rPr>
              <a:t>substances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removed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PGE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, PGF</a:t>
            </a:r>
            <a:r>
              <a:rPr lang="en-US" sz="1800" baseline="-25000" dirty="0">
                <a:solidFill>
                  <a:schemeClr val="bg1"/>
                </a:solidFill>
              </a:rPr>
              <a:t>2a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leukotriens</a:t>
            </a:r>
            <a:r>
              <a:rPr lang="en-US" sz="1800" dirty="0">
                <a:solidFill>
                  <a:schemeClr val="bg1"/>
                </a:solidFill>
              </a:rPr>
              <a:t>, serotonin and bradykinin;                                                                  		</a:t>
            </a:r>
            <a:r>
              <a:rPr lang="en-US" sz="1800" dirty="0" smtClean="0">
                <a:solidFill>
                  <a:schemeClr val="bg1"/>
                </a:solidFill>
              </a:rPr>
              <a:t>	→  </a:t>
            </a:r>
            <a:r>
              <a:rPr lang="en-US" sz="1800" dirty="0">
                <a:solidFill>
                  <a:schemeClr val="bg1"/>
                </a:solidFill>
              </a:rPr>
              <a:t>250 </a:t>
            </a:r>
            <a:r>
              <a:rPr lang="en-US" sz="1800" b="1" dirty="0">
                <a:solidFill>
                  <a:schemeClr val="bg1"/>
                </a:solidFill>
              </a:rPr>
              <a:t>volatile substances </a:t>
            </a:r>
            <a:r>
              <a:rPr lang="en-US" sz="1800" dirty="0" smtClean="0">
                <a:solidFill>
                  <a:schemeClr val="bg1"/>
                </a:solidFill>
              </a:rPr>
              <a:t>removed </a:t>
            </a:r>
            <a:r>
              <a:rPr lang="en-US" sz="1800" dirty="0" err="1" smtClean="0">
                <a:solidFill>
                  <a:schemeClr val="bg1"/>
                </a:solidFill>
              </a:rPr>
              <a:t>i.e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methane</a:t>
            </a:r>
            <a:r>
              <a:rPr lang="en-US" sz="1800" dirty="0">
                <a:solidFill>
                  <a:schemeClr val="bg1"/>
                </a:solidFill>
              </a:rPr>
              <a:t>(from intestines), alcohol, acetone, etc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109728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d) Olfactory </a:t>
            </a:r>
            <a:r>
              <a:rPr lang="en-US" sz="1800" b="1" dirty="0" smtClean="0">
                <a:solidFill>
                  <a:schemeClr val="bg1"/>
                </a:solidFill>
              </a:rPr>
              <a:t>function</a:t>
            </a:r>
          </a:p>
          <a:p>
            <a:pPr marL="109728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e) Coughing and sneezing </a:t>
            </a:r>
          </a:p>
          <a:p>
            <a:pPr marL="109728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f</a:t>
            </a:r>
            <a:r>
              <a:rPr lang="en-US" sz="1800" b="1" dirty="0">
                <a:solidFill>
                  <a:schemeClr val="bg1"/>
                </a:solidFill>
              </a:rPr>
              <a:t>) Processing  of inhaled air </a:t>
            </a:r>
            <a:r>
              <a:rPr lang="en-US" sz="1800" dirty="0">
                <a:solidFill>
                  <a:schemeClr val="bg1"/>
                </a:solidFill>
              </a:rPr>
              <a:t>–</a:t>
            </a:r>
            <a:r>
              <a:rPr lang="en-US" sz="1800" dirty="0" smtClean="0">
                <a:solidFill>
                  <a:schemeClr val="bg1"/>
                </a:solidFill>
              </a:rPr>
              <a:t>filtration of </a:t>
            </a:r>
            <a:r>
              <a:rPr lang="en-US" sz="1800" dirty="0">
                <a:solidFill>
                  <a:schemeClr val="bg1"/>
                </a:solidFill>
              </a:rPr>
              <a:t>toxic substances </a:t>
            </a:r>
            <a:r>
              <a:rPr lang="en-US" sz="1800" dirty="0" smtClean="0">
                <a:solidFill>
                  <a:schemeClr val="bg1"/>
                </a:solidFill>
              </a:rPr>
              <a:t>&amp; organisms  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</a:rPr>
              <a:t>g) Endocrine </a:t>
            </a:r>
            <a:r>
              <a:rPr lang="en-US" sz="1800" b="1" dirty="0" smtClean="0">
                <a:solidFill>
                  <a:schemeClr val="bg1"/>
                </a:solidFill>
              </a:rPr>
              <a:t>function</a:t>
            </a:r>
            <a:r>
              <a:rPr lang="en-US" sz="1800" dirty="0" smtClean="0">
                <a:solidFill>
                  <a:schemeClr val="bg1"/>
                </a:solidFill>
              </a:rPr>
              <a:t>—converts </a:t>
            </a:r>
            <a:r>
              <a:rPr lang="en-US" sz="1800" dirty="0">
                <a:solidFill>
                  <a:schemeClr val="bg1"/>
                </a:solidFill>
              </a:rPr>
              <a:t>ANG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to ANG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</a:rPr>
              <a:t>h) Defense </a:t>
            </a:r>
            <a:r>
              <a:rPr lang="en-US" sz="1800" b="1" dirty="0" smtClean="0">
                <a:solidFill>
                  <a:schemeClr val="bg1"/>
                </a:solidFill>
              </a:rPr>
              <a:t>functions</a:t>
            </a:r>
            <a:r>
              <a:rPr lang="en-US" sz="1800" dirty="0" smtClean="0">
                <a:solidFill>
                  <a:schemeClr val="bg1"/>
                </a:solidFill>
              </a:rPr>
              <a:t>=→ </a:t>
            </a:r>
            <a:r>
              <a:rPr lang="en-US" sz="1800" b="1" dirty="0">
                <a:solidFill>
                  <a:schemeClr val="bg1"/>
                </a:solidFill>
              </a:rPr>
              <a:t>alveolar &amp; interstitial macrophages</a:t>
            </a:r>
            <a:r>
              <a:rPr lang="en-US" sz="1800" dirty="0">
                <a:solidFill>
                  <a:schemeClr val="bg1"/>
                </a:solidFill>
              </a:rPr>
              <a:t>  remove </a:t>
            </a:r>
            <a:r>
              <a:rPr lang="en-US" sz="1800" dirty="0" smtClean="0">
                <a:solidFill>
                  <a:schemeClr val="bg1"/>
                </a:solidFill>
              </a:rPr>
              <a:t>particles </a:t>
            </a:r>
            <a:r>
              <a:rPr lang="en-US" sz="1800" dirty="0">
                <a:solidFill>
                  <a:schemeClr val="bg1"/>
                </a:solidFill>
              </a:rPr>
              <a:t>&lt; 2µm </a:t>
            </a:r>
            <a:r>
              <a:rPr lang="en-US" sz="1800" dirty="0" smtClean="0">
                <a:solidFill>
                  <a:schemeClr val="bg1"/>
                </a:solidFill>
              </a:rPr>
              <a:t>   </a:t>
            </a:r>
            <a:r>
              <a:rPr lang="en-US" sz="1800" dirty="0">
                <a:solidFill>
                  <a:schemeClr val="bg1"/>
                </a:solidFill>
              </a:rPr>
              <a:t>→ </a:t>
            </a:r>
            <a:r>
              <a:rPr lang="en-US" sz="1800" b="1" dirty="0">
                <a:solidFill>
                  <a:schemeClr val="bg1"/>
                </a:solidFill>
              </a:rPr>
              <a:t>IgA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collectins</a:t>
            </a:r>
            <a:r>
              <a:rPr lang="en-US" sz="1800" dirty="0">
                <a:solidFill>
                  <a:schemeClr val="bg1"/>
                </a:solidFill>
              </a:rPr>
              <a:t> (including Surfactant A and D),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→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defensins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and </a:t>
            </a:r>
            <a:r>
              <a:rPr lang="en-US" sz="1800" b="1" dirty="0">
                <a:solidFill>
                  <a:schemeClr val="bg1"/>
                </a:solidFill>
              </a:rPr>
              <a:t>proteases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dirty="0">
                <a:solidFill>
                  <a:schemeClr val="bg1"/>
                </a:solidFill>
              </a:rPr>
              <a:t>reactive </a:t>
            </a:r>
            <a:r>
              <a:rPr lang="en-US" sz="1800" b="1" dirty="0" smtClean="0">
                <a:solidFill>
                  <a:schemeClr val="bg1"/>
                </a:solidFill>
              </a:rPr>
              <a:t>oxygen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PGE2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	  → </a:t>
            </a:r>
            <a:r>
              <a:rPr lang="en-US" sz="1800" b="1" dirty="0" smtClean="0">
                <a:solidFill>
                  <a:schemeClr val="bg1"/>
                </a:solidFill>
              </a:rPr>
              <a:t>chemokines and cytokines </a:t>
            </a:r>
            <a:r>
              <a:rPr lang="en-US" sz="1800" dirty="0">
                <a:solidFill>
                  <a:schemeClr val="bg1"/>
                </a:solidFill>
              </a:rPr>
              <a:t>secrete</a:t>
            </a:r>
            <a:r>
              <a:rPr lang="en-US" sz="1800" b="1" dirty="0" smtClean="0">
                <a:solidFill>
                  <a:schemeClr val="bg1"/>
                </a:solidFill>
              </a:rPr>
              <a:t> (</a:t>
            </a:r>
            <a:r>
              <a:rPr lang="en-US" sz="1800" dirty="0" smtClean="0">
                <a:solidFill>
                  <a:schemeClr val="bg1"/>
                </a:solidFill>
              </a:rPr>
              <a:t>immune cells)</a:t>
            </a:r>
          </a:p>
          <a:p>
            <a:pPr>
              <a:buNone/>
            </a:pP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) Metabolic </a:t>
            </a:r>
            <a:r>
              <a:rPr lang="en-US" sz="1800" b="1" dirty="0">
                <a:solidFill>
                  <a:schemeClr val="bg1"/>
                </a:solidFill>
              </a:rPr>
              <a:t>functions—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synthesis </a:t>
            </a:r>
            <a:r>
              <a:rPr lang="en-US" sz="1800" dirty="0">
                <a:solidFill>
                  <a:schemeClr val="bg1"/>
                </a:solidFill>
              </a:rPr>
              <a:t>of </a:t>
            </a:r>
            <a:r>
              <a:rPr lang="en-US" sz="1800" b="1" dirty="0">
                <a:solidFill>
                  <a:schemeClr val="bg1"/>
                </a:solidFill>
              </a:rPr>
              <a:t>surfactant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lyse </a:t>
            </a:r>
            <a:r>
              <a:rPr lang="en-US" sz="1800" dirty="0">
                <a:solidFill>
                  <a:schemeClr val="bg1"/>
                </a:solidFill>
              </a:rPr>
              <a:t>clot (local </a:t>
            </a:r>
            <a:r>
              <a:rPr lang="en-US" sz="1800" dirty="0" err="1">
                <a:solidFill>
                  <a:schemeClr val="bg1"/>
                </a:solidFill>
              </a:rPr>
              <a:t>fibrinolytic</a:t>
            </a:r>
            <a:r>
              <a:rPr lang="en-US" sz="1800" dirty="0">
                <a:solidFill>
                  <a:schemeClr val="bg1"/>
                </a:solidFill>
              </a:rPr>
              <a:t> system)     </a:t>
            </a:r>
          </a:p>
          <a:p>
            <a:pPr marL="109728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synthesis </a:t>
            </a:r>
            <a:r>
              <a:rPr lang="en-US" sz="1800" dirty="0">
                <a:solidFill>
                  <a:schemeClr val="bg1"/>
                </a:solidFill>
              </a:rPr>
              <a:t>of local hormones like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histamine, </a:t>
            </a:r>
            <a:r>
              <a:rPr lang="en-US" sz="1800" dirty="0" err="1">
                <a:solidFill>
                  <a:schemeClr val="bg1"/>
                </a:solidFill>
              </a:rPr>
              <a:t>kallikrein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smtClean="0">
                <a:solidFill>
                  <a:schemeClr val="bg1"/>
                </a:solidFill>
              </a:rPr>
              <a:t>PGs</a:t>
            </a:r>
          </a:p>
          <a:p>
            <a:pPr marL="109728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j)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Temperature control=panting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b="1" dirty="0"/>
          </a:p>
          <a:p>
            <a:pPr>
              <a:buNone/>
            </a:pPr>
            <a:r>
              <a:rPr lang="en-US" sz="1600" dirty="0"/>
              <a:t>          </a:t>
            </a:r>
          </a:p>
          <a:p>
            <a:pPr marL="109728" indent="0">
              <a:buNone/>
            </a:pP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5831"/>
            <a:ext cx="8229600" cy="715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en-US" dirty="0">
                <a:solidFill>
                  <a:schemeClr val="tx1"/>
                </a:solidFill>
              </a:rPr>
              <a:t>. Non-respiratory </a:t>
            </a:r>
            <a:r>
              <a:rPr lang="en-US" dirty="0" smtClean="0">
                <a:solidFill>
                  <a:schemeClr val="tx1"/>
                </a:solidFill>
              </a:rPr>
              <a:t>functions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Lungs are in </a:t>
            </a:r>
            <a:r>
              <a:rPr lang="en-US" dirty="0"/>
              <a:t>a space with a volume of approximately 4 L, </a:t>
            </a:r>
            <a:r>
              <a:rPr lang="en-US" dirty="0" smtClean="0"/>
              <a:t>and </a:t>
            </a:r>
            <a:r>
              <a:rPr lang="en-US" dirty="0"/>
              <a:t>surface area for gas exchange </a:t>
            </a:r>
            <a:r>
              <a:rPr lang="en-US" dirty="0" smtClean="0"/>
              <a:t>is </a:t>
            </a:r>
            <a:r>
              <a:rPr lang="en-US" dirty="0"/>
              <a:t>the size of a tennis court (</a:t>
            </a:r>
            <a:r>
              <a:rPr lang="en-US" dirty="0" smtClean="0"/>
              <a:t>∼70-85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Adults</a:t>
            </a:r>
            <a:r>
              <a:rPr lang="en-US" dirty="0"/>
              <a:t>, the lung weighs </a:t>
            </a:r>
            <a:r>
              <a:rPr lang="en-US" dirty="0" smtClean="0"/>
              <a:t>= </a:t>
            </a:r>
            <a:r>
              <a:rPr lang="en-US" dirty="0"/>
              <a:t>1 kg, with lung tissue accounting for 60%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Volume </a:t>
            </a:r>
            <a:r>
              <a:rPr lang="en-US" dirty="0"/>
              <a:t>of the nose in an adult is 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smtClean="0"/>
              <a:t>mL</a:t>
            </a:r>
          </a:p>
          <a:p>
            <a:endParaRPr lang="en-US" dirty="0"/>
          </a:p>
          <a:p>
            <a:r>
              <a:rPr lang="en-US" dirty="0" smtClean="0"/>
              <a:t>Lymphatic </a:t>
            </a:r>
            <a:r>
              <a:rPr lang="en-US" dirty="0"/>
              <a:t>channels are more abundant in the lungs than in any other </a:t>
            </a:r>
            <a:r>
              <a:rPr lang="en-US" dirty="0" smtClean="0"/>
              <a:t>organ</a:t>
            </a:r>
          </a:p>
          <a:p>
            <a:endParaRPr lang="en-US" dirty="0" smtClean="0"/>
          </a:p>
          <a:p>
            <a:r>
              <a:rPr lang="en-US" dirty="0" smtClean="0"/>
              <a:t>Circulation </a:t>
            </a:r>
            <a:r>
              <a:rPr lang="en-US" dirty="0"/>
              <a:t>to the lung is unique in its dual circulation and ability to accommodate large volumes of blood at low pressure.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45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INTERESTING FACTS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7" y="2819400"/>
            <a:ext cx="8881403" cy="251460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Define respiration and identify different </a:t>
            </a:r>
            <a:endParaRPr lang="en-US" sz="2000" dirty="0" smtClean="0"/>
          </a:p>
          <a:p>
            <a:pPr marL="109728" lv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levels </a:t>
            </a:r>
            <a:r>
              <a:rPr lang="en-US" sz="2000" dirty="0"/>
              <a:t>of respiratory process and the </a:t>
            </a:r>
            <a:r>
              <a:rPr lang="en-US" sz="2000" dirty="0" smtClean="0"/>
              <a:t>contributing </a:t>
            </a:r>
            <a:r>
              <a:rPr lang="en-US" sz="2000" dirty="0"/>
              <a:t>parts of the body</a:t>
            </a:r>
            <a:r>
              <a:rPr lang="en-US" sz="2000" dirty="0" smtClean="0"/>
              <a:t>.</a:t>
            </a:r>
          </a:p>
          <a:p>
            <a:pPr marL="109728" lvl="0" indent="0">
              <a:buNone/>
            </a:pPr>
            <a:endParaRPr lang="en-US" sz="2000" dirty="0" smtClean="0"/>
          </a:p>
          <a:p>
            <a:pPr marL="109728" lvl="0" indent="0">
              <a:buNone/>
            </a:pPr>
            <a:r>
              <a:rPr lang="en-US" sz="2000" dirty="0" smtClean="0"/>
              <a:t>2. Describe </a:t>
            </a:r>
            <a:r>
              <a:rPr lang="en-US" sz="2000" dirty="0"/>
              <a:t>the physiological anatomy of the respiratory system (= List the parts of conductive zone and components of respiratory zone</a:t>
            </a:r>
            <a:r>
              <a:rPr lang="en-US" sz="2000" dirty="0" smtClean="0"/>
              <a:t>).</a:t>
            </a:r>
          </a:p>
          <a:p>
            <a:pPr lvl="0"/>
            <a:endParaRPr lang="en-US" sz="2000" dirty="0"/>
          </a:p>
          <a:p>
            <a:pPr marL="109728" lvl="0" indent="0">
              <a:buNone/>
            </a:pPr>
            <a:r>
              <a:rPr lang="en-US" sz="2000" dirty="0" smtClean="0"/>
              <a:t>3. Discuss </a:t>
            </a:r>
            <a:r>
              <a:rPr lang="en-US" sz="2000" dirty="0"/>
              <a:t>its functions of the conducting zone (= respiratory passages).</a:t>
            </a:r>
          </a:p>
          <a:p>
            <a:endParaRPr lang="en-US" sz="2000" dirty="0"/>
          </a:p>
        </p:txBody>
      </p:sp>
      <p:pic>
        <p:nvPicPr>
          <p:cNvPr id="4" name="Picture 3" descr="MCj014133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228600"/>
            <a:ext cx="4419600" cy="34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288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b="1" dirty="0"/>
              <a:t>What is </a:t>
            </a:r>
          </a:p>
          <a:p>
            <a:r>
              <a:rPr lang="en-GB" altLang="en-US" b="1" dirty="0"/>
              <a:t>This </a:t>
            </a:r>
          </a:p>
          <a:p>
            <a:r>
              <a:rPr lang="en-GB" altLang="en-US" b="1" dirty="0"/>
              <a:t>Lecture</a:t>
            </a:r>
          </a:p>
          <a:p>
            <a:r>
              <a:rPr lang="en-GB" altLang="en-US" b="1" dirty="0"/>
              <a:t>About?</a:t>
            </a:r>
          </a:p>
        </p:txBody>
      </p:sp>
    </p:spTree>
    <p:extLst>
      <p:ext uri="{BB962C8B-B14F-4D97-AF65-F5344CB8AC3E}">
        <p14:creationId xmlns:p14="http://schemas.microsoft.com/office/powerpoint/2010/main" val="2551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505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10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875898"/>
              </p:ext>
            </p:extLst>
          </p:nvPr>
        </p:nvGraphicFramePr>
        <p:xfrm>
          <a:off x="457200" y="11430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1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874" y="4566282"/>
            <a:ext cx="8915400" cy="92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5623508"/>
              </p:ext>
            </p:extLst>
          </p:nvPr>
        </p:nvGraphicFramePr>
        <p:xfrm>
          <a:off x="457200" y="152400"/>
          <a:ext cx="8229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306831"/>
              </p:ext>
            </p:extLst>
          </p:nvPr>
        </p:nvGraphicFramePr>
        <p:xfrm>
          <a:off x="533400" y="2133600"/>
          <a:ext cx="8229600" cy="281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4566282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Is a </a:t>
            </a:r>
            <a:r>
              <a:rPr lang="en-US" sz="2000" dirty="0">
                <a:solidFill>
                  <a:schemeClr val="bg1"/>
                </a:solidFill>
              </a:rPr>
              <a:t>process in living organisms involving the production of energy, typically with the intake of oxygen and the release of carbon dioxide from the oxidation of complex organic substances.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6377029"/>
            <a:ext cx="2971800" cy="4809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charset="0"/>
                <a:cs typeface="Arial" charset="0"/>
              </a:rPr>
              <a:t>Digested Food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81600" y="6377029"/>
            <a:ext cx="3352800" cy="4809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Arial" charset="0"/>
                <a:cs typeface="Arial" charset="0"/>
              </a:rPr>
              <a:t>Energy + CO</a:t>
            </a:r>
            <a:r>
              <a:rPr lang="en-US" altLang="zh-CN" baseline="-25000" dirty="0">
                <a:latin typeface="Arial" charset="0"/>
                <a:cs typeface="Arial" charset="0"/>
              </a:rPr>
              <a:t>2</a:t>
            </a:r>
            <a:endParaRPr lang="en-US" altLang="zh-CN" sz="2800" b="1" baseline="-25000" dirty="0"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50037" y="6705600"/>
            <a:ext cx="1295400" cy="8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04561" y="5619040"/>
            <a:ext cx="342900" cy="103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731" y="5520104"/>
            <a:ext cx="766011" cy="8359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7447181"/>
              </p:ext>
            </p:extLst>
          </p:nvPr>
        </p:nvGraphicFramePr>
        <p:xfrm>
          <a:off x="533400" y="152400"/>
          <a:ext cx="8229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129343"/>
              </p:ext>
            </p:extLst>
          </p:nvPr>
        </p:nvGraphicFramePr>
        <p:xfrm>
          <a:off x="304800" y="1295401"/>
          <a:ext cx="8686800" cy="479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6988" y="5792337"/>
            <a:ext cx="8839200" cy="1186897"/>
            <a:chOff x="-170606" y="3234811"/>
            <a:chExt cx="8400206" cy="1186897"/>
          </a:xfrm>
        </p:grpSpPr>
        <p:sp>
          <p:nvSpPr>
            <p:cNvPr id="5" name="Rounded Rectangle 4"/>
            <p:cNvSpPr/>
            <p:nvPr/>
          </p:nvSpPr>
          <p:spPr>
            <a:xfrm>
              <a:off x="0" y="3234811"/>
              <a:ext cx="8229600" cy="101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-170606" y="3509522"/>
              <a:ext cx="8130906" cy="912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/>
              <a:r>
                <a:rPr lang="en-US" sz="3200" dirty="0" smtClean="0"/>
                <a:t> Collateral ventilation ,Cellular respiration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EXTERNAL AND INTERNAL RESPIRATION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725350" y="3505200"/>
            <a:ext cx="990600" cy="1143000"/>
          </a:xfrm>
          <a:prstGeom prst="ellipse">
            <a:avLst/>
          </a:prstGeom>
          <a:solidFill>
            <a:srgbClr val="A5002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HEART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62800" y="1981200"/>
            <a:ext cx="1752600" cy="441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TISSUE</a:t>
            </a:r>
          </a:p>
          <a:p>
            <a:pPr algn="ctr"/>
            <a:r>
              <a:rPr lang="en-US" altLang="en-US"/>
              <a:t>CELL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 + FOOD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8077200" y="5029200"/>
            <a:ext cx="0" cy="4572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146925" y="5451475"/>
            <a:ext cx="1576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+ 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  <a:p>
            <a:r>
              <a:rPr lang="en-US" altLang="en-US"/>
              <a:t>+ ATP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rot="10800000" flipH="1" flipV="1">
            <a:off x="4724400" y="4191000"/>
            <a:ext cx="2438400" cy="533400"/>
          </a:xfrm>
          <a:prstGeom prst="line">
            <a:avLst/>
          </a:prstGeom>
          <a:noFill/>
          <a:ln w="76200" cap="sq">
            <a:solidFill>
              <a:srgbClr val="A5002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4648200" y="4495800"/>
            <a:ext cx="2438400" cy="1143000"/>
          </a:xfrm>
          <a:prstGeom prst="line">
            <a:avLst/>
          </a:prstGeom>
          <a:noFill/>
          <a:ln w="76200" cap="sq">
            <a:solidFill>
              <a:srgbClr val="0033CC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066800" y="4876800"/>
            <a:ext cx="762000" cy="1371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            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1981200" y="4876800"/>
            <a:ext cx="762000" cy="1371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95400" y="5410200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LUNGS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2667000" y="4495800"/>
            <a:ext cx="990600" cy="457200"/>
          </a:xfrm>
          <a:prstGeom prst="line">
            <a:avLst/>
          </a:prstGeom>
          <a:noFill/>
          <a:ln w="76200" cap="sq">
            <a:solidFill>
              <a:srgbClr val="0033CC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1524000" y="3810000"/>
            <a:ext cx="2057400" cy="914400"/>
          </a:xfrm>
          <a:prstGeom prst="line">
            <a:avLst/>
          </a:prstGeom>
          <a:noFill/>
          <a:ln w="76200" cap="sq">
            <a:solidFill>
              <a:srgbClr val="A5002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1447800" y="2971800"/>
            <a:ext cx="0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10820540" flipV="1">
            <a:off x="1905000" y="3048000"/>
            <a:ext cx="1588" cy="1066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93725" y="2098675"/>
            <a:ext cx="221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ATMOSPHERE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879725" y="4862513"/>
            <a:ext cx="146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PULMONARY</a:t>
            </a:r>
          </a:p>
          <a:p>
            <a:r>
              <a:rPr lang="en-US" altLang="en-US" sz="1600"/>
              <a:t>CIRULATION</a:t>
            </a:r>
            <a:endParaRPr lang="en-US" alt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784725" y="3262313"/>
            <a:ext cx="1557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SYSTEMIC</a:t>
            </a:r>
          </a:p>
          <a:p>
            <a:r>
              <a:rPr lang="en-US" altLang="en-US" sz="1600"/>
              <a:t>CIRCULATION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5029199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Physiologically, breathing is an activity of the respiratory system </a:t>
            </a:r>
            <a:endParaRPr lang="en-US" altLang="en-US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7400"/>
            <a:ext cx="9067800" cy="5486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Stages </a:t>
            </a:r>
            <a:r>
              <a:rPr lang="en-US" dirty="0">
                <a:solidFill>
                  <a:schemeClr val="tx1"/>
                </a:solidFill>
              </a:rPr>
              <a:t>of the Breath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 Inhaling Oxygen (Air) INTO the </a:t>
            </a:r>
            <a:r>
              <a:rPr lang="en-US" dirty="0" smtClean="0">
                <a:solidFill>
                  <a:schemeClr val="tx1"/>
                </a:solidFill>
              </a:rPr>
              <a:t>Body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Inhalation (or inspiration) </a:t>
            </a:r>
            <a:r>
              <a:rPr lang="en-US" dirty="0" smtClean="0">
                <a:solidFill>
                  <a:schemeClr val="tx1"/>
                </a:solidFill>
              </a:rPr>
              <a:t>is active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breathing </a:t>
            </a:r>
            <a:r>
              <a:rPr lang="en-US" dirty="0">
                <a:solidFill>
                  <a:schemeClr val="tx1"/>
                </a:solidFill>
              </a:rPr>
              <a:t>phase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 Gas Exchange in the Lungs: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lain" startAt="3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Exhaling Carbon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8600" y="1752600"/>
            <a:ext cx="67056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28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6019688"/>
              </p:ext>
            </p:extLst>
          </p:nvPr>
        </p:nvGraphicFramePr>
        <p:xfrm>
          <a:off x="457200" y="274638"/>
          <a:ext cx="8229600" cy="163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938636"/>
              </p:ext>
            </p:extLst>
          </p:nvPr>
        </p:nvGraphicFramePr>
        <p:xfrm>
          <a:off x="152400" y="1905000"/>
          <a:ext cx="8991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38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2272</Words>
  <Application>Microsoft Office PowerPoint</Application>
  <PresentationFormat>On-screen Show (4:3)</PresentationFormat>
  <Paragraphs>412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PowerPoint Presentation</vt:lpstr>
      <vt:lpstr>INTRODUCTION OF RESPIRATORY SYSTEM</vt:lpstr>
      <vt:lpstr>PowerPoint Presentation</vt:lpstr>
      <vt:lpstr>PowerPoint Presentation</vt:lpstr>
      <vt:lpstr>PowerPoint Presentation</vt:lpstr>
      <vt:lpstr>PowerPoint Presentation</vt:lpstr>
      <vt:lpstr>EXTERNAL AND INTERNAL RESPIRATION</vt:lpstr>
      <vt:lpstr>Physiologically, breathing is an activity of the respiratory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Pharynx </vt:lpstr>
      <vt:lpstr>Larynx </vt:lpstr>
      <vt:lpstr> Lower Respiratory Tract (Tracheo-Bronchiolar tree) WEIBEL (1963) </vt:lpstr>
      <vt:lpstr>Generation Modifications</vt:lpstr>
      <vt:lpstr>Conducting Zone</vt:lpstr>
      <vt:lpstr>Functions of Conducting zone</vt:lpstr>
      <vt:lpstr>PowerPoint Presentation</vt:lpstr>
      <vt:lpstr>Respiratory Zone</vt:lpstr>
      <vt:lpstr>Alveolus </vt:lpstr>
      <vt:lpstr>Other cells of alveolus </vt:lpstr>
      <vt:lpstr>  Respiratory membrane (air-blood barrier) or (Alveolar-capillary membrane) is composed of: Primary function is gas exchange  </vt:lpstr>
      <vt:lpstr>Functions of  respiratory bronchioles and alveoli</vt:lpstr>
      <vt:lpstr> II. Non-respiratory functions </vt:lpstr>
      <vt:lpstr>INTERESTING FACTS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INTRODUCTION OF RESPIRATORY SYSTEM</dc:title>
  <dc:creator>Dr. I. R. Qazi</dc:creator>
  <cp:lastModifiedBy>jow-alh</cp:lastModifiedBy>
  <cp:revision>298</cp:revision>
  <cp:lastPrinted>2014-08-25T08:37:12Z</cp:lastPrinted>
  <dcterms:created xsi:type="dcterms:W3CDTF">2006-08-16T00:00:00Z</dcterms:created>
  <dcterms:modified xsi:type="dcterms:W3CDTF">2014-08-30T12:13:41Z</dcterms:modified>
  <cp:contentStatus/>
</cp:coreProperties>
</file>