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-78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19/06/36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>
            <a:normAutofit/>
          </a:bodyPr>
          <a:lstStyle/>
          <a:p>
            <a:r>
              <a:rPr lang="ar-SA" sz="3200" dirty="0"/>
              <a:t>مسمى اللجنة</a:t>
            </a:r>
            <a:r>
              <a:rPr lang="en-US" sz="3200" dirty="0"/>
              <a:t> : </a:t>
            </a:r>
            <a:r>
              <a:rPr lang="ar-SA" sz="3200" dirty="0"/>
              <a:t>لجنة ترجمة ومتابعة محتوى الكليات</a:t>
            </a:r>
            <a:r>
              <a:rPr lang="en-US" sz="3200" dirty="0"/>
              <a:t/>
            </a:r>
            <a:br>
              <a:rPr lang="en-US" sz="3200" dirty="0"/>
            </a:br>
            <a:endParaRPr lang="ar-SA" sz="32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971600" y="2204864"/>
            <a:ext cx="7776864" cy="417646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 </a:t>
            </a:r>
            <a:r>
              <a:rPr lang="ar-SA" dirty="0" smtClean="0"/>
              <a:t>نوع </a:t>
            </a:r>
            <a:r>
              <a:rPr lang="ar-SA" dirty="0"/>
              <a:t>اللجنة </a:t>
            </a:r>
            <a:r>
              <a:rPr lang="en-US" dirty="0"/>
              <a:t> :  </a:t>
            </a:r>
            <a:r>
              <a:rPr lang="ar-SA" dirty="0"/>
              <a:t>مؤقتة</a:t>
            </a:r>
            <a:endParaRPr lang="en-US" dirty="0"/>
          </a:p>
          <a:p>
            <a:r>
              <a:rPr lang="en-US" dirty="0"/>
              <a:t> </a:t>
            </a:r>
          </a:p>
          <a:p>
            <a:r>
              <a:rPr lang="ar-SA" dirty="0"/>
              <a:t>أعضاء اللجنة</a:t>
            </a:r>
            <a:endParaRPr lang="en-US" dirty="0"/>
          </a:p>
          <a:p>
            <a:r>
              <a:rPr lang="ar-SA" dirty="0"/>
              <a:t>د. مسلم بن محمد الدوسري </a:t>
            </a:r>
            <a:r>
              <a:rPr lang="en-US" dirty="0"/>
              <a:t>| </a:t>
            </a:r>
            <a:r>
              <a:rPr lang="ar-SA" dirty="0"/>
              <a:t>رئيساً</a:t>
            </a:r>
            <a:endParaRPr lang="en-US" dirty="0"/>
          </a:p>
          <a:p>
            <a:r>
              <a:rPr lang="ar-SA" dirty="0"/>
              <a:t>أ. رائد سمير عياد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 err="1"/>
              <a:t>أ.وليد</a:t>
            </a:r>
            <a:r>
              <a:rPr lang="ar-SA" dirty="0"/>
              <a:t> بن </a:t>
            </a:r>
            <a:r>
              <a:rPr lang="ar-SA" dirty="0" err="1"/>
              <a:t>عبالمحسن</a:t>
            </a:r>
            <a:r>
              <a:rPr lang="ar-SA" dirty="0"/>
              <a:t> العولة </a:t>
            </a:r>
            <a:r>
              <a:rPr lang="en-US" dirty="0"/>
              <a:t>| </a:t>
            </a:r>
            <a:r>
              <a:rPr lang="ar-SA" dirty="0"/>
              <a:t>أميناً</a:t>
            </a:r>
            <a:endParaRPr lang="en-US" dirty="0"/>
          </a:p>
          <a:p>
            <a:r>
              <a:rPr lang="ar-SA" dirty="0"/>
              <a:t>أ. أيمن عبدالعزيز غالب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/>
              <a:t>أ. محمد عبدالعزيز الخطيب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/>
              <a:t>أ. سامي بن أحمد الدويش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/>
              <a:t>أ. عذاب أحمد الهليل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 err="1"/>
              <a:t>أ.مريم</a:t>
            </a:r>
            <a:r>
              <a:rPr lang="ar-SA" dirty="0"/>
              <a:t> بنت فلاح العتيبي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ar-SA" dirty="0"/>
              <a:t>د. جلال بن الحاج رحيم </a:t>
            </a:r>
            <a:r>
              <a:rPr lang="en-US" dirty="0"/>
              <a:t>| </a:t>
            </a:r>
            <a:r>
              <a:rPr lang="ar-SA" dirty="0"/>
              <a:t>عضواً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05223706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عرض على الشاشة (3:4)‏</PresentationFormat>
  <Paragraphs>14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مسمى اللجنة : لجنة ترجمة ومتابعة محتوى الكليات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مسمى اللجنة : لجنة ترجمة ومتابعة محتوى الكليات </dc:title>
  <dc:creator>Mishari Alshalawi</dc:creator>
  <cp:lastModifiedBy>Mishari Alshalawi</cp:lastModifiedBy>
  <cp:revision>1</cp:revision>
  <dcterms:created xsi:type="dcterms:W3CDTF">2015-04-08T05:57:46Z</dcterms:created>
  <dcterms:modified xsi:type="dcterms:W3CDTF">2015-04-08T05:59:46Z</dcterms:modified>
</cp:coreProperties>
</file>