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i.idriss@mu.edu.sa" TargetMode="External"/><Relationship Id="rId2" Type="http://schemas.openxmlformats.org/officeDocument/2006/relationships/hyperlink" Target="mailto:tm.ahmed@mu.edu.s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466725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وحدة الخطط والبرامج الدراسية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المنسق من قسم الطلاب :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د. تاج الدين محمد احمد                 البريد الالكترونى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: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 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2"/>
              </a:rPr>
              <a:t>tm.ahmed@mu.edu.sa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              </a:t>
            </a: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تحويلة</a:t>
            </a: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: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المنسق من قسم الطالبات :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د. هويدا ابراهيم ادريس                البريد الالكترونى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: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3"/>
              </a:rPr>
              <a:t>hi.idriss@mu.edu.sa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                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تحويلة</a:t>
            </a: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: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390650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400175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تعريف عام بالوحدة: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هي وحدة تهتم ببناء الخطط الدراسية وتطويرها لتحسين مخرجات التعليم وتحقيق توافقها مع معايير الاعتماد الأكاديمي, وذلك لما له من انعكاس إيجابي في مواكبة الخطط التنموية وتلبية احتياجات سوق العمل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857375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86690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مهام الوحدة: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 وضع المواصفات والمعايير اللازمة في إعداد الخطط والبرامج الدراسية بما يتوافق مع معايير الهيئة الوطنية للتقويم والاعتماد الأكاديمي.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2- 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دراسة الخطط الدراسية في الكلية وتقويمها وفق المعايير والضوابط والآليات، والتوصية باعتمادها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3- 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تطوير الخطط والبرامج الدراسية، ودعم ومساندة الأقسام الأكاديمية؛ للوصول إلى خطط دراسية بجودة عالية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4- 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التعاون الأكاديمي مع مختلف الأقسام المناظرة في الجامعات محليًا وإقليميًا وعالميًا ضمن آلية معتمدة ورسمية في سبيل تحقيق جودة بناء الخطط والبرامج الأكاديمية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5- 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رفع كفاءة العاملين في مجال الخطط والبرامج الدراسية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6- 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المتابعة المستمرة لأعمال لجان الخطط الدراسيّة في الأقسام، ونشاطاتها؛ لغايات التقييم والتحسين، وتوفير الوسائل والإمكانات الضرورية لها بالتنسيق مع وكالة الجامعة للشؤون الأكاديمية (اللجنة الدائمة للخطط الدراسية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).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7- 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متابعة مستجدات الخطط والبرامج الدراسيةعلى مستوى الجامعات المحلية والخارجية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8- 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التنسيق مع الجهات ذات العلاقة؛ لتنظيم ورش العمل والدورات التدريبية في مجال الخطط والبرامج الدراسية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9- 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الإعداد لجلسات الوحدة، وكذلك إعداد محاضرها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10- 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تنظيم الاستبيانات الاستقصائية، ونشر المطبوعات ذات العلاقة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11- 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الاستعانة بمحررين متخصصين للمراجعة اللغوية والفنية للخطط، وتوحيد المظهر العام للخطط الدراسية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6844</TotalTime>
  <Words>4</Words>
  <Application>Microsoft Office PowerPoint</Application>
  <PresentationFormat>Affichage à l'écran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128</cp:revision>
  <dcterms:created xsi:type="dcterms:W3CDTF">2015-04-10T09:16:03Z</dcterms:created>
  <dcterms:modified xsi:type="dcterms:W3CDTF">2015-04-19T14:11:57Z</dcterms:modified>
</cp:coreProperties>
</file>