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51161-4B07-432B-BEBB-A0717CD26088}" type="datetimeFigureOut">
              <a:rPr lang="fr-FR" smtClean="0"/>
              <a:t>28/03/2015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EDBD6-9E5E-4301-83EC-22E01258C3F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faculty.mu.edu.sa/kalshaf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907704" y="836712"/>
            <a:ext cx="5244962" cy="15234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عميد كلية </a:t>
            </a:r>
            <a:r>
              <a:rPr kumimoji="0" lang="ar-S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الغاط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د .</a:t>
            </a:r>
            <a:r>
              <a:rPr kumimoji="0" lang="ar-SA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خالد بن </a:t>
            </a:r>
            <a:r>
              <a:rPr kumimoji="0" lang="ar-SA" sz="2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عبدالله</a:t>
            </a:r>
            <a:r>
              <a:rPr kumimoji="0" lang="ar-SA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الشافي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http://faculty.mu.edu.sa/kalshafi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2" descr="k.als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636912"/>
            <a:ext cx="6912768" cy="232028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0574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2015-03-28T08:41:19Z</dcterms:created>
  <dcterms:modified xsi:type="dcterms:W3CDTF">2015-03-28T08:42:47Z</dcterms:modified>
</cp:coreProperties>
</file>