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2286000" y="474345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ar-SA" dirty="0" smtClean="0"/>
              <a:t> </a:t>
            </a:r>
            <a:endParaRPr lang="fr-FR" dirty="0" smtClean="0"/>
          </a:p>
          <a:p>
            <a:pPr fontAlgn="base"/>
            <a:r>
              <a:rPr lang="ar-SA" b="1" dirty="0" smtClean="0"/>
              <a:t>توصيف المقرر</a:t>
            </a:r>
            <a:r>
              <a:rPr lang="en-US" b="1" dirty="0" smtClean="0"/>
              <a:t>:</a:t>
            </a:r>
            <a:endParaRPr lang="fr-FR" b="1" dirty="0" smtClean="0"/>
          </a:p>
          <a:p>
            <a:pPr fontAlgn="base"/>
            <a:r>
              <a:rPr lang="ar-SA" dirty="0" smtClean="0"/>
              <a:t>من أهداف مقرر مبادئ الاقتصاد الكلي هو  إلى استكمال تزويد  الطالب بالأسس النظرية لعلم الاقتصاد ومنهجيته وتحليل طبيعة النشاط الاقتصادي ومجالاته المختلفة على مستوى التحليل </a:t>
            </a:r>
            <a:r>
              <a:rPr lang="ar-SA" dirty="0" err="1" smtClean="0"/>
              <a:t>الكلي </a:t>
            </a:r>
            <a:r>
              <a:rPr lang="ar-SA" dirty="0" smtClean="0"/>
              <a:t>- أي على مستوى الاقتصاد </a:t>
            </a:r>
            <a:r>
              <a:rPr lang="ar-SA" dirty="0" err="1" smtClean="0"/>
              <a:t>الوطني </a:t>
            </a:r>
            <a:r>
              <a:rPr lang="ar-SA" dirty="0" smtClean="0"/>
              <a:t>- وذلك من خلال تزويده بالأسس النظرية الخاصة بالاقتصاد الكلي، ومعرفة الوحدات الاقتصادية </a:t>
            </a:r>
            <a:r>
              <a:rPr lang="ar-SA" dirty="0" err="1" smtClean="0"/>
              <a:t>الكلية </a:t>
            </a:r>
            <a:r>
              <a:rPr lang="ar-SA" dirty="0" smtClean="0"/>
              <a:t>(الأسواق والقطاعات) والمتغيرات الاقتصادية الرئيسة وطرق </a:t>
            </a:r>
            <a:r>
              <a:rPr lang="ar-SA" dirty="0" err="1" smtClean="0"/>
              <a:t>تحديدها.</a:t>
            </a:r>
            <a:r>
              <a:rPr lang="ar-SA" dirty="0" smtClean="0"/>
              <a:t> وسيتم دراسة المشاكل الاقتصادية </a:t>
            </a:r>
            <a:r>
              <a:rPr lang="ar-SA" dirty="0" err="1" smtClean="0"/>
              <a:t>الرئيسة </a:t>
            </a:r>
            <a:r>
              <a:rPr lang="ar-SA" dirty="0" smtClean="0"/>
              <a:t>(الركود، البطالة، والتضخم) والسياسات اللازمة لمعالجتها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smtClean="0"/>
              <a:t> </a:t>
            </a:r>
          </a:p>
          <a:p>
            <a:pPr fontAlgn="base"/>
            <a:r>
              <a:rPr lang="ar-SA" b="1" dirty="0" smtClean="0"/>
              <a:t>أهداف المقرر</a:t>
            </a:r>
            <a:r>
              <a:rPr lang="en-US" b="1" dirty="0" smtClean="0"/>
              <a:t>:</a:t>
            </a:r>
            <a:endParaRPr lang="fr-FR" b="1" dirty="0" smtClean="0"/>
          </a:p>
          <a:p>
            <a:pPr lvl="0" rtl="1" fontAlgn="base"/>
            <a:r>
              <a:rPr lang="ar-SA" dirty="0" smtClean="0"/>
              <a:t>الهدف الأساسي و الرئيسي من هذا المقرر:</a:t>
            </a:r>
            <a:endParaRPr lang="fr-FR" dirty="0" smtClean="0"/>
          </a:p>
          <a:p>
            <a:pPr lvl="0" rtl="1" fontAlgn="base"/>
            <a:r>
              <a:rPr lang="ar-SA" dirty="0" smtClean="0"/>
              <a:t>شرح وتوضیح </a:t>
            </a:r>
            <a:r>
              <a:rPr lang="ar-SA" dirty="0" err="1" smtClean="0"/>
              <a:t>المفا</a:t>
            </a:r>
            <a:r>
              <a:rPr lang="ar-SA" dirty="0" smtClean="0"/>
              <a:t>ھیم والمبادئ </a:t>
            </a:r>
            <a:r>
              <a:rPr lang="ar-SA" dirty="0" err="1" smtClean="0"/>
              <a:t>الأساسیةللاقتصاد</a:t>
            </a:r>
            <a:r>
              <a:rPr lang="ar-SA" dirty="0" smtClean="0"/>
              <a:t> الكلي</a:t>
            </a:r>
            <a:endParaRPr lang="fr-FR" dirty="0" smtClean="0"/>
          </a:p>
          <a:p>
            <a:pPr lvl="0" rtl="1" fontAlgn="base"/>
            <a:r>
              <a:rPr lang="ar-SA" dirty="0" smtClean="0"/>
              <a:t>معرفة الطرق و الأسالیب </a:t>
            </a:r>
            <a:r>
              <a:rPr lang="ar-SA" dirty="0" err="1" smtClean="0"/>
              <a:t>المستخدمةفي</a:t>
            </a:r>
            <a:r>
              <a:rPr lang="ar-SA" dirty="0" smtClean="0"/>
              <a:t> المجال الاقتصادي</a:t>
            </a:r>
            <a:endParaRPr lang="fr-FR" dirty="0" smtClean="0"/>
          </a:p>
          <a:p>
            <a:pPr lvl="0" rtl="1" fontAlgn="base"/>
            <a:r>
              <a:rPr lang="ar-SA" dirty="0" smtClean="0"/>
              <a:t>اكساب الطالب القدرة على مقارنة الدراسات النظریة بالواقع</a:t>
            </a:r>
            <a:endParaRPr lang="fr-FR" dirty="0" smtClean="0"/>
          </a:p>
          <a:p>
            <a:pPr lvl="0" rtl="1" fontAlgn="base"/>
            <a:r>
              <a:rPr lang="ar-SA" smtClean="0"/>
              <a:t>اكساب الطالب الفھم لتفسیر حركة الاقتصاد القومي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62</cp:revision>
  <dcterms:created xsi:type="dcterms:W3CDTF">2015-04-10T09:16:03Z</dcterms:created>
  <dcterms:modified xsi:type="dcterms:W3CDTF">2015-04-18T06:12:37Z</dcterms:modified>
</cp:coreProperties>
</file>