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1307-CADF-4607-80F0-288058FB590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5E1E-DDA9-401B-AD2D-814BFFB51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92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61307-CADF-4607-80F0-288058FB5907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E25E1E-DDA9-401B-AD2D-814BFFB51A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49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صورة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340128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HAMADA_ADEL82@YAHOO.COM</dc:creator>
  <cp:lastModifiedBy>HAMADA_ADEL82@YAHOO.COM</cp:lastModifiedBy>
  <cp:revision>1</cp:revision>
  <dcterms:created xsi:type="dcterms:W3CDTF">2015-11-23T15:59:55Z</dcterms:created>
  <dcterms:modified xsi:type="dcterms:W3CDTF">2015-11-23T15:59:55Z</dcterms:modified>
</cp:coreProperties>
</file>