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E193-34AB-4E1D-8449-000BF17E3C3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33B5-93BB-4F19-8508-365781F16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7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E193-34AB-4E1D-8449-000BF17E3C3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33B5-93BB-4F19-8508-365781F16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95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E193-34AB-4E1D-8449-000BF17E3C3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33B5-93BB-4F19-8508-365781F16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3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E193-34AB-4E1D-8449-000BF17E3C3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33B5-93BB-4F19-8508-365781F16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90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E193-34AB-4E1D-8449-000BF17E3C3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33B5-93BB-4F19-8508-365781F16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5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E193-34AB-4E1D-8449-000BF17E3C3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33B5-93BB-4F19-8508-365781F16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64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E193-34AB-4E1D-8449-000BF17E3C3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33B5-93BB-4F19-8508-365781F16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4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E193-34AB-4E1D-8449-000BF17E3C3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33B5-93BB-4F19-8508-365781F16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27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E193-34AB-4E1D-8449-000BF17E3C3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33B5-93BB-4F19-8508-365781F16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7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E193-34AB-4E1D-8449-000BF17E3C3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33B5-93BB-4F19-8508-365781F16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383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E193-34AB-4E1D-8449-000BF17E3C3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933B5-93BB-4F19-8508-365781F16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4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2E193-34AB-4E1D-8449-000BF17E3C3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933B5-93BB-4F19-8508-365781F16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3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858521"/>
              </p:ext>
            </p:extLst>
          </p:nvPr>
        </p:nvGraphicFramePr>
        <p:xfrm>
          <a:off x="1575580" y="1322356"/>
          <a:ext cx="9087730" cy="48955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43865"/>
                <a:gridCol w="4543865"/>
              </a:tblGrid>
              <a:tr h="2879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No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Name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79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06/ 4041551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Dr. Abdulaziz Ibraheem Alimran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79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06/ 4041552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Dr. Usamah Mohammad Atteyah Khamees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79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06/ 4041553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Yasser Abdullah Aldahsh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79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06/ 4041554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Nayef Abdullah Alhabbas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79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06/ 4041555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Ibrahim Abdulrahman Alroasaa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79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06/ 4041556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Nasser Mohammad Alsuweilem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79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06/ 4041557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Fahad Abdulrahman Aldahhoum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79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06/ 4041558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Ayedhah Oudah Almuteiri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79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06/ 4041559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Muneerah Mohammad Alzuneidi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79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06/ 4041560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May Abdulaziz Almousa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79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06/ 4041561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err="1">
                          <a:effectLst/>
                        </a:rPr>
                        <a:t>Jawaher</a:t>
                      </a:r>
                      <a:r>
                        <a:rPr lang="en-US" sz="1200" dirty="0">
                          <a:effectLst/>
                        </a:rPr>
                        <a:t> Mohammad </a:t>
                      </a:r>
                      <a:r>
                        <a:rPr lang="en-US" sz="1200" dirty="0" err="1">
                          <a:effectLst/>
                        </a:rPr>
                        <a:t>Almuneia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79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06/ 4041562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Huda Abdulrahman Jubeil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79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06/ 4041563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Naelah Abdullah Alhezeimi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79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06/ 4041564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Bander Motlaq Aloteibi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79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06/ 4041565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Ahmed Abdulaziz Althumeiri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79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06/ 4041567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Fax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409719" y="702466"/>
            <a:ext cx="219803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Important Contacts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812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2015-04-08T13:14:23Z</dcterms:created>
  <dcterms:modified xsi:type="dcterms:W3CDTF">2015-04-08T13:14:33Z</dcterms:modified>
</cp:coreProperties>
</file>