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3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1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F423-6A64-4C34-876D-D073831659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5203-3E67-4F63-9DB7-EB48E3721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6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.alrosa@m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619609"/>
            <a:ext cx="6096000" cy="56187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First, Personal Data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Name: Ibrahim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Abdulrahman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Alrousa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 Position: Deanship of Library's Affairs in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Almajma'ah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since 1432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 Specialty: Computer Sciences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Rank: Sixth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Title: Computers Operator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Mobile Phone: 054-107-9079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phone no: 1555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Fax no: 06/ 4324267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a.alrosa@mu.edu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Second: Qualifications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Diploma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Third, Training Courses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Administrative Excellence (lane A) for a week.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Administrative Excellence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laneB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for a week.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Projects Management (Two days).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Projects Management in Microsoft System for Projects Management (2010) for a day.    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1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2015-04-08T13:11:29Z</dcterms:created>
  <dcterms:modified xsi:type="dcterms:W3CDTF">2015-04-08T13:11:49Z</dcterms:modified>
</cp:coreProperties>
</file>