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5" name="Rectangle 4"/>
          <p:cNvSpPr/>
          <p:nvPr/>
        </p:nvSpPr>
        <p:spPr>
          <a:xfrm>
            <a:off x="-252536" y="474345"/>
            <a:ext cx="93965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r>
              <a:rPr lang="ar-SA" sz="1400" b="1" dirty="0" smtClean="0"/>
              <a:t/>
            </a:r>
            <a:br>
              <a:rPr lang="ar-SA" sz="1400" b="1" dirty="0" smtClean="0"/>
            </a:br>
            <a:r>
              <a:rPr lang="ar-SA" sz="1400" b="1" dirty="0" smtClean="0"/>
              <a:t>توصيف المقرر</a:t>
            </a:r>
          </a:p>
          <a:p>
            <a:pPr algn="r" fontAlgn="base"/>
            <a:r>
              <a:rPr lang="ar-SA" sz="1400" dirty="0" smtClean="0"/>
              <a:t>يهدف المقرر إلى تعريف الطالب بالمفاهيم والأساليب الأساسية للمحاسبة الإدارية مع تدريب الطالب على استخدام تلك الأساليب </a:t>
            </a:r>
            <a:r>
              <a:rPr lang="ar-SA" sz="1400" dirty="0" err="1" smtClean="0"/>
              <a:t>بفعالية.</a:t>
            </a:r>
            <a:r>
              <a:rPr lang="ar-SA" sz="1400" dirty="0" smtClean="0"/>
              <a:t> ويركز المقرر على الاستخدام الحديث لمعلومات المحاسبة الإدارية في مجال المال والأعمال كأداة إدارية لأغراض التخطيط، والرقابة والإشراف، واتخاذ القرارات الأمر الذي يساعد على تنمية مهارات وقدرات الطلاب على اتخاذ </a:t>
            </a:r>
            <a:r>
              <a:rPr lang="ar-SA" sz="1400" dirty="0" err="1" smtClean="0"/>
              <a:t>القرارات.</a:t>
            </a:r>
            <a:r>
              <a:rPr lang="ar-SA" sz="1400" dirty="0" smtClean="0"/>
              <a:t> يركز هذا المقرر بصفة أساسية على دور معلومات المحاسبة الإدارية في مساعدة الإدارة على القيام بوظائفها </a:t>
            </a:r>
            <a:r>
              <a:rPr lang="ar-SA" sz="1400" dirty="0" err="1" smtClean="0"/>
              <a:t>الرئيسية </a:t>
            </a:r>
            <a:r>
              <a:rPr lang="ar-SA" sz="1400" dirty="0" smtClean="0"/>
              <a:t>(التخطيط، الرقابة والإشراف، اتخاذ القرارات</a:t>
            </a:r>
            <a:r>
              <a:rPr lang="ar-SA" sz="1400" dirty="0" err="1" smtClean="0"/>
              <a:t>).</a:t>
            </a:r>
            <a:endParaRPr lang="ar-SA" sz="1400" dirty="0" smtClean="0"/>
          </a:p>
          <a:p>
            <a:pPr algn="r" fontAlgn="base"/>
            <a:r>
              <a:rPr lang="ar-SA" sz="1400" b="1" dirty="0" smtClean="0"/>
              <a:t/>
            </a:r>
            <a:br>
              <a:rPr lang="ar-SA" sz="1400" b="1" dirty="0" smtClean="0"/>
            </a:br>
            <a:endParaRPr lang="ar-SA" sz="1400" b="1" dirty="0" smtClean="0"/>
          </a:p>
          <a:p>
            <a:pPr algn="r" fontAlgn="base"/>
            <a:r>
              <a:rPr lang="ar-SA" sz="1400" b="1" dirty="0" smtClean="0"/>
              <a:t>أهداف المقرر</a:t>
            </a:r>
          </a:p>
          <a:p>
            <a:pPr algn="r" fontAlgn="base"/>
            <a:r>
              <a:rPr lang="ar-SA" sz="1400" dirty="0" smtClean="0"/>
              <a:t>يهدف هذا </a:t>
            </a:r>
            <a:r>
              <a:rPr lang="ar-SA" sz="1400" dirty="0" err="1" smtClean="0"/>
              <a:t>المقرر:</a:t>
            </a: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تعريف الطالب بمبادئ وأساسيات محاسبة التكاليف والمحاسبة الإدارية بالتركيز على الدور الذي تلعبه معلومات التكاليف والمحاسبة الإدارية في بيئة الأعمال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تناول مفاهيم التكاليف والتكلفة وأسس تبويب عناصر التكاليف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كيفية إعداد قوائم التكاليف في ظل الطرق المختلفة لتحميل التكاليف لأعراض القياس واتخاذ القرارات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تحليل العلاقة بين التكلفة والحجم والربح، والموازنة </a:t>
            </a:r>
            <a:r>
              <a:rPr lang="ar-SA" sz="1400" dirty="0" err="1" smtClean="0"/>
              <a:t>الشاملة </a:t>
            </a:r>
            <a:r>
              <a:rPr lang="ar-SA" sz="1400" dirty="0" smtClean="0"/>
              <a:t>(الموازنات التقديرية او التخطيطية)، والموازنات الرأسمالية 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تقييم المشروعات الاستثمارية، والموازنة الساكنة والموازنات المرنة وتحليل الانحرافات 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المحاسبة الإدارية وتوفير المعلومات اللازمة لاتخاذ القرارات والتكاليف الملائمة والاختيار بين بدائل القرارات الإدارية المختلفة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تحليل مؤشرات نتائج </a:t>
            </a:r>
            <a:r>
              <a:rPr lang="ar-SA" sz="1400" dirty="0" err="1" smtClean="0"/>
              <a:t>الاداء </a:t>
            </a:r>
            <a:r>
              <a:rPr lang="ar-SA" sz="1400" dirty="0" smtClean="0"/>
              <a:t>(الارباح والربحية</a:t>
            </a:r>
            <a:r>
              <a:rPr lang="ar-SA" sz="1400" dirty="0" err="1" smtClean="0"/>
              <a:t>)</a:t>
            </a:r>
            <a:endParaRPr lang="ar-SA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5050</TotalTime>
  <Words>0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63</cp:revision>
  <dcterms:created xsi:type="dcterms:W3CDTF">2015-04-10T09:16:03Z</dcterms:created>
  <dcterms:modified xsi:type="dcterms:W3CDTF">2015-04-18T06:33:33Z</dcterms:modified>
</cp:coreProperties>
</file>