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16/04/2015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1892822"/>
            <a:ext cx="73813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fontAlgn="t"/>
            <a:r>
              <a:rPr lang="ar-SA" sz="1200" b="1" dirty="0" smtClean="0"/>
              <a:t>أهداف المقرر</a:t>
            </a:r>
          </a:p>
          <a:p>
            <a:pPr algn="r" fontAlgn="base"/>
            <a:r>
              <a:rPr lang="ar-SA" sz="1200" dirty="0" smtClean="0"/>
              <a:t>يتعرف الطلاب في هذا المقرر على المبادئ الأساسية لقواعد النحو الإنجليزي ضمن إطاري الجملة البسيطة والجملة </a:t>
            </a:r>
            <a:r>
              <a:rPr lang="ar-SA" sz="1200" dirty="0" err="1" smtClean="0"/>
              <a:t>المركبة.</a:t>
            </a:r>
            <a:r>
              <a:rPr lang="ar-SA" sz="1200" dirty="0" smtClean="0"/>
              <a:t>  ويدرس الطلاب في هذا الصدد المكونات الأساسية للجملة البسيطة والجملة المركبة والصيغ الفعلية البسيطة وصيغ الإثبات والنفي والأمر وأشكال الشرط وجواب الشرط وصيغ التفضيل </a:t>
            </a:r>
            <a:r>
              <a:rPr lang="ar-SA" sz="1200" dirty="0" err="1" smtClean="0"/>
              <a:t>والملكية </a:t>
            </a:r>
            <a:r>
              <a:rPr lang="ar-SA" sz="1200" dirty="0" smtClean="0"/>
              <a:t>(ضمائر وصفات و”</a:t>
            </a:r>
            <a:r>
              <a:rPr lang="fr-FR" sz="1200" dirty="0" smtClean="0"/>
              <a:t>s” </a:t>
            </a:r>
            <a:r>
              <a:rPr lang="ar-SA" sz="1200" dirty="0" smtClean="0"/>
              <a:t>الملكية) وصيغ الاسم والعبارات الدالة على </a:t>
            </a:r>
            <a:r>
              <a:rPr lang="ar-SA" sz="1200" dirty="0" err="1" smtClean="0"/>
              <a:t>الزمن.</a:t>
            </a:r>
            <a:r>
              <a:rPr lang="ar-SA" sz="1200" dirty="0" smtClean="0"/>
              <a:t>  وترتكز عملية التعلم أساسا على التدريبات المكثفة الشفوية والكتابية.</a:t>
            </a:r>
          </a:p>
          <a:p>
            <a:pPr algn="r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base"/>
            <a:r>
              <a:rPr lang="ar-SA" sz="1200" b="1" dirty="0" smtClean="0"/>
              <a:t>مفردات المقرر</a:t>
            </a:r>
            <a:endParaRPr lang="ar-SA" sz="1200" dirty="0" smtClean="0"/>
          </a:p>
          <a:p>
            <a:pPr algn="r" fontAlgn="base"/>
            <a:r>
              <a:rPr lang="ar-SA" sz="1200" dirty="0" smtClean="0"/>
              <a:t>عند الانتهاء من هذا المقرر  سوف يكون الطلاب قادرا </a:t>
            </a:r>
            <a:r>
              <a:rPr lang="ar-SA" sz="1200" dirty="0" err="1" smtClean="0"/>
              <a:t>على:</a:t>
            </a:r>
            <a:endParaRPr lang="ar-SA" sz="1200" dirty="0" smtClean="0"/>
          </a:p>
          <a:p>
            <a:pPr algn="r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algn="r" fontAlgn="base"/>
            <a:r>
              <a:rPr lang="ar-SA" sz="1200" dirty="0" smtClean="0"/>
              <a:t> إظهار الفهم والاستخدام الصحيح للمفاهيم النحوية المحددة شفويا وكتابيا.</a:t>
            </a:r>
          </a:p>
          <a:p>
            <a:pPr algn="r" fontAlgn="base"/>
            <a:r>
              <a:rPr lang="ar-SA" sz="1200" dirty="0" smtClean="0"/>
              <a:t> تحديد الأخطاء النحوية في الكتابة واستبدالها بالعبارات </a:t>
            </a:r>
            <a:r>
              <a:rPr lang="ar-SA" sz="1200" dirty="0" err="1" smtClean="0"/>
              <a:t>الصحيحة .</a:t>
            </a:r>
            <a:endParaRPr lang="ar-SA" sz="1200" dirty="0" smtClean="0"/>
          </a:p>
          <a:p>
            <a:pPr algn="r" fontAlgn="base"/>
            <a:r>
              <a:rPr lang="ar-SA" sz="1200" dirty="0" smtClean="0"/>
              <a:t>إظهار الاستخدام الصحيح لتقنيات اللغة الإنجليزية بما في ذلك المواد، وحروف الجر والضمائر.</a:t>
            </a:r>
          </a:p>
          <a:p>
            <a:pPr algn="r" fontAlgn="base"/>
            <a:r>
              <a:rPr lang="ar-SA" sz="1200" dirty="0" smtClean="0"/>
              <a:t>تحليل أنماط قواعد اللغة </a:t>
            </a:r>
            <a:r>
              <a:rPr lang="ar-SA" sz="1200" dirty="0" err="1" smtClean="0"/>
              <a:t>الأنجليزية</a:t>
            </a:r>
            <a:r>
              <a:rPr lang="ar-SA" sz="1200" dirty="0" smtClean="0"/>
              <a:t> واختيار الأكثر </a:t>
            </a:r>
            <a:r>
              <a:rPr lang="ar-SA" sz="1200" dirty="0" err="1" smtClean="0"/>
              <a:t>ملاءمة</a:t>
            </a:r>
            <a:r>
              <a:rPr lang="ar-SA" sz="1200" dirty="0" smtClean="0"/>
              <a:t> في </a:t>
            </a:r>
            <a:r>
              <a:rPr lang="ar-SA" sz="1200" dirty="0" err="1" smtClean="0"/>
              <a:t>الكتابة .</a:t>
            </a:r>
            <a:endParaRPr lang="ar-SA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20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45</cp:revision>
  <dcterms:created xsi:type="dcterms:W3CDTF">2015-04-10T09:16:03Z</dcterms:created>
  <dcterms:modified xsi:type="dcterms:W3CDTF">2015-04-16T09:06:26Z</dcterms:modified>
</cp:coreProperties>
</file>