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5145-FE67-44BA-B133-6A41057641F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0BEA-A330-40BF-B286-A8EABD4B8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8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5145-FE67-44BA-B133-6A41057641F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0BEA-A330-40BF-B286-A8EABD4B8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6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5145-FE67-44BA-B133-6A41057641F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0BEA-A330-40BF-B286-A8EABD4B8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9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5145-FE67-44BA-B133-6A41057641F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0BEA-A330-40BF-B286-A8EABD4B8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6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5145-FE67-44BA-B133-6A41057641F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0BEA-A330-40BF-B286-A8EABD4B8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388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5145-FE67-44BA-B133-6A41057641F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0BEA-A330-40BF-B286-A8EABD4B8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65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5145-FE67-44BA-B133-6A41057641F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0BEA-A330-40BF-B286-A8EABD4B8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37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5145-FE67-44BA-B133-6A41057641F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0BEA-A330-40BF-B286-A8EABD4B8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8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5145-FE67-44BA-B133-6A41057641F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0BEA-A330-40BF-B286-A8EABD4B8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72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5145-FE67-44BA-B133-6A41057641F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0BEA-A330-40BF-B286-A8EABD4B8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04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5145-FE67-44BA-B133-6A41057641F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0BEA-A330-40BF-B286-A8EABD4B8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9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C5145-FE67-44BA-B133-6A41057641F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90BEA-A330-40BF-B286-A8EABD4B8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60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153400" cy="5638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39" y="609600"/>
            <a:ext cx="9049761" cy="6621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248894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2015-04-07T08:10:27Z</dcterms:created>
  <dcterms:modified xsi:type="dcterms:W3CDTF">2015-04-07T08:11:45Z</dcterms:modified>
</cp:coreProperties>
</file>