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10DAC7CF-A2C2-4C4B-8132-E823F99CE65F}" type="datetimeFigureOut">
              <a:rPr lang="en-US" smtClean="0"/>
              <a:t>11/29/2015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4015294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0DAC7CF-A2C2-4C4B-8132-E823F99CE65F}" type="datetimeFigureOut">
              <a:rPr lang="en-US" smtClean="0"/>
              <a:t>11/29/2015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961457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0DAC7CF-A2C2-4C4B-8132-E823F99CE65F}" type="datetimeFigureOut">
              <a:rPr lang="en-US" smtClean="0"/>
              <a:t>11/29/2015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2907471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0DAC7CF-A2C2-4C4B-8132-E823F99CE65F}" type="datetimeFigureOut">
              <a:rPr lang="en-US" smtClean="0"/>
              <a:t>11/29/2015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2009061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0DAC7CF-A2C2-4C4B-8132-E823F99CE65F}" type="datetimeFigureOut">
              <a:rPr lang="en-US" smtClean="0"/>
              <a:t>11/29/2015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3563799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10DAC7CF-A2C2-4C4B-8132-E823F99CE65F}" type="datetimeFigureOut">
              <a:rPr lang="en-US" smtClean="0"/>
              <a:t>11/29/2015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227431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10DAC7CF-A2C2-4C4B-8132-E823F99CE65F}" type="datetimeFigureOut">
              <a:rPr lang="en-US" smtClean="0"/>
              <a:t>11/29/2015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2116618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10DAC7CF-A2C2-4C4B-8132-E823F99CE65F}" type="datetimeFigureOut">
              <a:rPr lang="en-US" smtClean="0"/>
              <a:t>11/29/2015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2215591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0DAC7CF-A2C2-4C4B-8132-E823F99CE65F}" type="datetimeFigureOut">
              <a:rPr lang="en-US" smtClean="0"/>
              <a:t>11/29/2015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1330465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0DAC7CF-A2C2-4C4B-8132-E823F99CE65F}" type="datetimeFigureOut">
              <a:rPr lang="en-US" smtClean="0"/>
              <a:t>11/29/2015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3683928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0DAC7CF-A2C2-4C4B-8132-E823F99CE65F}" type="datetimeFigureOut">
              <a:rPr lang="en-US" smtClean="0"/>
              <a:t>11/29/2015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257B595-C36E-4CD5-AB3F-58BEB288ED21}" type="slidenum">
              <a:rPr lang="en-US" smtClean="0"/>
              <a:t>‹#›</a:t>
            </a:fld>
            <a:endParaRPr lang="en-US"/>
          </a:p>
        </p:txBody>
      </p:sp>
    </p:spTree>
    <p:extLst>
      <p:ext uri="{BB962C8B-B14F-4D97-AF65-F5344CB8AC3E}">
        <p14:creationId xmlns:p14="http://schemas.microsoft.com/office/powerpoint/2010/main" val="293804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DAC7CF-A2C2-4C4B-8132-E823F99CE65F}" type="datetimeFigureOut">
              <a:rPr lang="en-US" smtClean="0"/>
              <a:t>11/29/2015</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7B595-C36E-4CD5-AB3F-58BEB288ED21}" type="slidenum">
              <a:rPr lang="en-US" smtClean="0"/>
              <a:t>‹#›</a:t>
            </a:fld>
            <a:endParaRPr lang="en-US"/>
          </a:p>
        </p:txBody>
      </p:sp>
    </p:spTree>
    <p:extLst>
      <p:ext uri="{BB962C8B-B14F-4D97-AF65-F5344CB8AC3E}">
        <p14:creationId xmlns:p14="http://schemas.microsoft.com/office/powerpoint/2010/main" val="237861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0" y="482600"/>
            <a:ext cx="9144000" cy="5854700"/>
          </a:xfrm>
        </p:spPr>
        <p:txBody>
          <a:bodyPr>
            <a:normAutofit fontScale="92500" lnSpcReduction="10000"/>
          </a:bodyPr>
          <a:lstStyle/>
          <a:p>
            <a:pPr rtl="1"/>
            <a:r>
              <a:rPr lang="ar-SA" b="1" u="sng" dirty="0"/>
              <a:t>يداً بيد لنحافظ عليها</a:t>
            </a:r>
            <a:endParaRPr lang="en-US" dirty="0"/>
          </a:p>
          <a:p>
            <a:pPr rtl="1"/>
            <a:r>
              <a:rPr lang="ar-SA" dirty="0"/>
              <a:t>أطلقت وحدة النشاط الطلابي بكلية العلوم والدراسات الانسانية بالغاط - قسم الطالبات - يوم الأربعاء الموافق :29/1/1437هـ  وتحت رعاية وكيلة الكلية الأستاذة : سمية الزهراني ,حملة توعوية عن حفظ النعم بعنوان " يداً بيد لنحافظ عليها " ، أمرت الشريعة المطهرة باحترام النعم ، وشكر المنن ، وتقدير الخير الذي يسخره سبحانه وتعالى للناس ,والطعام من أعظم نعم الله تعالى على الإنسان  جعل فيه حياته وقوته  كما جعل فيه لذته, ولذلك أمر بالحمد بعد تناوله والشكر على إحسانه به , يقول الله عز وجل :</a:t>
            </a:r>
            <a:endParaRPr lang="en-US" dirty="0"/>
          </a:p>
          <a:p>
            <a:pPr rtl="1"/>
            <a:r>
              <a:rPr lang="ar-SA" dirty="0"/>
              <a:t>( يَا أَيُّهَا الَّذِينَ آمَنُواْ كُلُواْ مِن طَيِّبَاتِ مَا رَزَقْنَاكُمْ وَاشْكُرُواْ لِلّهِ إِن كُنتُمْ إِيَّاهُ تَعْبُدُونَ ) البقرة/172</a:t>
            </a:r>
            <a:endParaRPr lang="en-US" dirty="0"/>
          </a:p>
          <a:p>
            <a:pPr rtl="1"/>
            <a:r>
              <a:rPr lang="ar-SA" dirty="0"/>
              <a:t>وتهدف هذه الحملة  إلى توعية الطالبات بضرورة حفظ النعم والمحافظة عليها لذلك تم توزيع على جميع مرافق الكلية حاويات لوضع فائض الطعام بها وعدم رميها بل يجب احترام النعم لتدوم , فارتباط النعم بشكرها ، وزوالها في كفرها ، فمن عظَّمَها فقد شكرها ، ومن استخف بها فقد حقرها وعرضها للزوال ، ولهذا قالوا : لا زوال للنعمة إذا شكرت ، ولا بقاء لها إذا كفرت . </a:t>
            </a:r>
            <a:endParaRPr lang="en-US" dirty="0"/>
          </a:p>
          <a:p>
            <a:pPr rtl="1"/>
            <a:r>
              <a:rPr lang="ar-SA" dirty="0"/>
              <a:t>وقد لاقت الحملة على أستحسان الجميع  ,, وشارك في إعداد وتنفيذ هذه الحملة منسوبات النشاط الطلابي الأستاذة : بشرى </a:t>
            </a:r>
            <a:r>
              <a:rPr lang="ar-SA" dirty="0" err="1"/>
              <a:t>الحشيبري</a:t>
            </a:r>
            <a:r>
              <a:rPr lang="ar-SA" dirty="0"/>
              <a:t> , الأستاذة : </a:t>
            </a:r>
            <a:r>
              <a:rPr lang="ar-SA" dirty="0" err="1"/>
              <a:t>البندري</a:t>
            </a:r>
            <a:r>
              <a:rPr lang="ar-SA" dirty="0"/>
              <a:t> المعدي , الأستاذة : خلود الحريص, الأستاذة : بدرية </a:t>
            </a:r>
            <a:r>
              <a:rPr lang="ar-SA" dirty="0" err="1"/>
              <a:t>السعدوني</a:t>
            </a:r>
            <a:r>
              <a:rPr lang="ar-SA" dirty="0"/>
              <a:t> .</a:t>
            </a:r>
            <a:endParaRPr lang="en-US" dirty="0"/>
          </a:p>
          <a:p>
            <a:pPr rtl="1"/>
            <a:r>
              <a:rPr lang="ar-SA" dirty="0"/>
              <a:t>وقدم سعادة عميد الكلية الدكتور : خالد بن عبدالله الشافي شكره وتقديره للقائمين على الحملة ، وما تضمنته من معاني وفعاليات قيمة</a:t>
            </a:r>
            <a:r>
              <a:rPr lang="en-US"/>
              <a:t> .</a:t>
            </a:r>
          </a:p>
        </p:txBody>
      </p:sp>
    </p:spTree>
    <p:extLst>
      <p:ext uri="{BB962C8B-B14F-4D97-AF65-F5344CB8AC3E}">
        <p14:creationId xmlns:p14="http://schemas.microsoft.com/office/powerpoint/2010/main" val="47630483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237</Words>
  <Application>Microsoft Office PowerPoint</Application>
  <PresentationFormat>ملء الشاشة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abc</dc:creator>
  <cp:lastModifiedBy>abc</cp:lastModifiedBy>
  <cp:revision>2</cp:revision>
  <dcterms:created xsi:type="dcterms:W3CDTF">2015-11-29T05:38:30Z</dcterms:created>
  <dcterms:modified xsi:type="dcterms:W3CDTF">2015-11-29T06:36:22Z</dcterms:modified>
</cp:coreProperties>
</file>