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2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1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3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1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8E05-D159-4F02-87AB-E909CE89396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8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9281"/>
            <a:ext cx="9144000" cy="6131859"/>
          </a:xfrm>
        </p:spPr>
        <p:txBody>
          <a:bodyPr>
            <a:normAutofit/>
          </a:bodyPr>
          <a:lstStyle/>
          <a:p>
            <a:pPr rtl="1"/>
            <a:r>
              <a:rPr lang="ar-SA" b="1" u="sng" dirty="0"/>
              <a:t>"تفعيل أدوات المرحلة الأولى من نظام </a:t>
            </a:r>
            <a:r>
              <a:rPr lang="en-US" b="1" u="sng" dirty="0"/>
              <a:t>D2L</a:t>
            </a:r>
            <a:r>
              <a:rPr lang="ar-SA" b="1" u="sng" dirty="0"/>
              <a:t>"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قدمت وحدة تقنيات التعليم بكلية العلوم والدراسات الانسانية بالغاط  دورة تدريبية عن بعد يوم الأربعاء الموافق :22/ 01 /1437هـ  حول تفعيل أدوات المرحلة الأولى من نظام</a:t>
            </a:r>
            <a:r>
              <a:rPr lang="en-US" dirty="0"/>
              <a:t> D2L </a:t>
            </a:r>
            <a:r>
              <a:rPr lang="ar-SA" dirty="0"/>
              <a:t>عبر الفصول الافتراضية موجهة لأعضاء هيئة التدريس قسم الطلاب و قسم الطالبات،  و قد تم خلال هذه الدورة استعراض كيفية تفعيل أدوات المرحلة الأولى من نظام</a:t>
            </a:r>
            <a:r>
              <a:rPr lang="en-US" dirty="0"/>
              <a:t> D2L</a:t>
            </a:r>
            <a:r>
              <a:rPr lang="ar-SA" dirty="0"/>
              <a:t>(ملف التعريف, أداة المحتوى, أداة الأخبار, أداة المناقشات, أداة مجلد التسليم و أداة الدرجات)</a:t>
            </a:r>
            <a:endParaRPr lang="en-US" dirty="0"/>
          </a:p>
          <a:p>
            <a:pPr rtl="1"/>
            <a:r>
              <a:rPr lang="ar-SA" dirty="0"/>
              <a:t>كما تم استعراض كيفية تحرير تقرير المرحلة الأولى و رفعه على النظام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 </a:t>
            </a:r>
            <a:r>
              <a:rPr lang="ar-SA" dirty="0"/>
              <a:t>هذا وقد حظيت الدورة بتفاعل بين المدرب والمتدربين سواء عبر الدردشة الموجودة في البرنامج او عبر تقنية الصوت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 </a:t>
            </a:r>
            <a:r>
              <a:rPr lang="ar-SA" dirty="0"/>
              <a:t>وقد قدم الدورة المشرف على الوحدة و المدرب المعتمد لدى عمادة التعليم الالكتروني و التعلم عن بعد أ. حسان حمودة</a:t>
            </a:r>
            <a:r>
              <a:rPr lang="en-US" dirty="0"/>
              <a:t> .</a:t>
            </a:r>
          </a:p>
          <a:p>
            <a:pPr rtl="1" fontAlgn="t"/>
            <a:r>
              <a:rPr lang="ar-SA" dirty="0"/>
              <a:t>هذا وقد أكد عميد الكلية د. خالد بن عبدالله الشافي على أن هذه الدورات تأتي ضمن استعدادات الكلية للكثير من البرامج والفعاليات التي تستهدف اعضاء هيئة التدريس بالكلية.</a:t>
            </a:r>
            <a:endParaRPr lang="en-US" dirty="0"/>
          </a:p>
          <a:p>
            <a:pPr rtl="1" fontAlgn="t"/>
            <a:r>
              <a:rPr lang="ar-SA" dirty="0"/>
              <a:t>وقد عبٌر عميد الكلية د. خالد بن عبدالله الشافي عن شكره للأستاذ حسان حمودة ، على مشاركته في اقامة مثل هذه الدورة.</a:t>
            </a:r>
            <a:endParaRPr lang="en-US"/>
          </a:p>
          <a:p>
            <a:pPr rtl="1" fontAlgn="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9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4</cp:revision>
  <dcterms:created xsi:type="dcterms:W3CDTF">2015-10-26T20:39:30Z</dcterms:created>
  <dcterms:modified xsi:type="dcterms:W3CDTF">2015-11-19T08:23:16Z</dcterms:modified>
</cp:coreProperties>
</file>