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8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2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1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7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3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1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1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78E05-D159-4F02-87AB-E909CE893965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8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9281"/>
            <a:ext cx="9144000" cy="6131859"/>
          </a:xfrm>
        </p:spPr>
        <p:txBody>
          <a:bodyPr>
            <a:normAutofit/>
          </a:bodyPr>
          <a:lstStyle/>
          <a:p>
            <a:pPr rtl="1" fontAlgn="t"/>
            <a:r>
              <a:rPr lang="ar-SA" dirty="0"/>
              <a:t>أقامت وحدة تقنيات التعليم بكلية العلوم والدراسات الانسانية بالغاط دورة تدريبية عن بعد لمدة يومين و ذلك يومي الأحد الموافق :  05/ 01 /1437هـ و الاثنين الموافق : 06/ 01 /1437هـ  على نظام إدارة التعلم (</a:t>
            </a:r>
            <a:r>
              <a:rPr lang="en-US" dirty="0"/>
              <a:t>D2L</a:t>
            </a:r>
            <a:r>
              <a:rPr lang="ar-SA" dirty="0"/>
              <a:t>) عبر الفصول الافتراضية موجهة لأعضاء هيئة التدريس قسم الطلاب و قسم الطالبات،  و قد تم خلال هذه الدورة استعراض أهم الادوات داخل النظام و استخدامها بطريقة احترافية لتخدم الطلاب في العملية التعليمية وتسهل على عضو هيئة التدريس  استعراض المادة العلمية .</a:t>
            </a:r>
            <a:endParaRPr lang="en-US" dirty="0"/>
          </a:p>
          <a:p>
            <a:pPr rtl="1" fontAlgn="t"/>
            <a:r>
              <a:rPr lang="ar-SA" dirty="0"/>
              <a:t> هذا وقد حظيت الدورة بتفاعل بين المدرب والمتدربين سواء عبر الدردشة الموجودة في البرنامج او عبر تقنية الصوت او التداخل عبر الكاميرا .</a:t>
            </a:r>
            <a:endParaRPr lang="en-US" dirty="0"/>
          </a:p>
          <a:p>
            <a:pPr rtl="1" fontAlgn="t"/>
            <a:r>
              <a:rPr lang="ar-SA" dirty="0"/>
              <a:t>وقد قدم الدورة المشرف على الوحدة و المدرب المعتمد لدى عمادة التعليم الالكتروني و التعلم عن بعد أ. حسان حمودة .</a:t>
            </a:r>
            <a:endParaRPr lang="en-US" dirty="0"/>
          </a:p>
          <a:p>
            <a:pPr rtl="1" fontAlgn="t"/>
            <a:r>
              <a:rPr lang="ar-SA" dirty="0"/>
              <a:t>هذا وقد أكد عميد الكلية د. خالد بن عبدالله الشافي على أن هذه الدورات تأتي ضمن استعدادات الكلية للكثير من البرامج والفعاليات التي تستهدف اعضاء هيئة التدريس بالكلية.</a:t>
            </a:r>
            <a:endParaRPr lang="en-US" dirty="0"/>
          </a:p>
          <a:p>
            <a:pPr rtl="1" fontAlgn="t"/>
            <a:r>
              <a:rPr lang="ar-SA" dirty="0"/>
              <a:t>وقد عبٌر عميد الكلية د. </a:t>
            </a:r>
            <a:r>
              <a:rPr lang="ar-SA"/>
              <a:t>خالد بن عبدالله الشافي عن شكره للأستاذ حسان حمودة ، على مشاركته في اقامة مثل هذه الدورة.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2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3</cp:revision>
  <dcterms:created xsi:type="dcterms:W3CDTF">2015-10-26T20:39:30Z</dcterms:created>
  <dcterms:modified xsi:type="dcterms:W3CDTF">2015-10-29T20:09:49Z</dcterms:modified>
</cp:coreProperties>
</file>