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2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1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7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2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3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1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7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1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8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78E05-D159-4F02-87AB-E909CE89396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8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9281"/>
            <a:ext cx="9144000" cy="6131859"/>
          </a:xfrm>
        </p:spPr>
        <p:txBody>
          <a:bodyPr>
            <a:normAutofit fontScale="92500" lnSpcReduction="20000"/>
          </a:bodyPr>
          <a:lstStyle/>
          <a:p>
            <a:r>
              <a:rPr lang="ar-SA" b="1" u="sng" dirty="0"/>
              <a:t>الفـصول الأفتراضية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أقامت وحدة تقنيات التعليم بكلية العلوم والدراسات الانسانية بالغاط يوم الإربعاء الموافق: 01/ 01 /1437 هـ  دورة تدريبية عن بعد  بعنوان " الفصول الافتراضية " موجهة لأعضاء هيئة التدريس بقسم الطالبات،  و من أهداف هذه الدورة: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·        </a:t>
            </a:r>
            <a:r>
              <a:rPr lang="ar-SA" dirty="0"/>
              <a:t>التعريف بمفهوم الفصول الافتراضية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·        </a:t>
            </a:r>
            <a:r>
              <a:rPr lang="ar-SA" dirty="0"/>
              <a:t>التعريف بمميزات و إيجابيات الفصول الافتراضية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·        </a:t>
            </a:r>
            <a:r>
              <a:rPr lang="ar-SA" dirty="0"/>
              <a:t>التعريف بمتطلبات الفصول الافتراضية و أنواعها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·        </a:t>
            </a:r>
            <a:r>
              <a:rPr lang="ar-SA" dirty="0"/>
              <a:t>كسب المهارات اللازمة لإدارة الفصول الافتراضية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ar-SA" dirty="0"/>
              <a:t>هذا وقد حظيت الدورة بتفاعل بين المدرب والمتدربات سواء عبر الدردشة الموجودة في البرنامج او عبر تقنية الصوت.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r>
              <a:rPr lang="ar-SA" dirty="0"/>
              <a:t>وقد قدم الدورة المشرف على الوحدة و المدرب المعتمد لدى عمادة التعليم الالكتروني و التعلم عن بعد  أ. حسان حمودة.</a:t>
            </a:r>
            <a:endParaRPr lang="en-US" dirty="0"/>
          </a:p>
          <a:p>
            <a:pPr rtl="1"/>
            <a:r>
              <a:rPr lang="ar-SA" dirty="0"/>
              <a:t> </a:t>
            </a:r>
            <a:endParaRPr lang="en-US" dirty="0"/>
          </a:p>
          <a:p>
            <a:pPr rtl="1"/>
            <a:r>
              <a:rPr lang="ar-SA" dirty="0"/>
              <a:t>هذا وقد أكد عميد الكلية د. خالد بن عبدالله الشافي على أن هذه الدورات تأتي ضمن استعدادات الكلية للكثير من البرامج والفعاليات التي تستهدف اعضاء هيئة التدريس بالكلية.</a:t>
            </a:r>
            <a:endParaRPr lang="en-US" dirty="0"/>
          </a:p>
          <a:p>
            <a:pPr rtl="1"/>
            <a:r>
              <a:rPr lang="ar-SA" dirty="0"/>
              <a:t>وقد عبٌر عميد الكلية د. خالد بن عبدالله الشافي عن شكره للأستاذ حسان حمودة ، على مشاركته في اقامة مثل هذه الدورة.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922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alrc</dc:creator>
  <cp:lastModifiedBy>alrc</cp:lastModifiedBy>
  <cp:revision>2</cp:revision>
  <dcterms:created xsi:type="dcterms:W3CDTF">2015-10-26T20:39:30Z</dcterms:created>
  <dcterms:modified xsi:type="dcterms:W3CDTF">2015-10-28T08:48:22Z</dcterms:modified>
</cp:coreProperties>
</file>