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74FB9-2D3D-4F1B-9590-A7D3328B62F1}" type="datetimeFigureOut">
              <a:rPr lang="ar-SA" smtClean="0"/>
              <a:pPr/>
              <a:t>07/01/1437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96A18C8-B0EA-4F2F-A721-C622EF49F3F8}" type="slidenum">
              <a:rPr lang="ar-SA" smtClean="0"/>
              <a:pPr/>
              <a:t>‹N°›</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C74FB9-2D3D-4F1B-9590-A7D3328B62F1}" type="datetimeFigureOut">
              <a:rPr lang="ar-SA" smtClean="0"/>
              <a:pPr/>
              <a:t>07/01/1437</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6A18C8-B0EA-4F2F-A721-C622EF49F3F8}"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260648"/>
            <a:ext cx="8215370" cy="3781436"/>
          </a:xfrm>
        </p:spPr>
        <p:txBody>
          <a:bodyPr>
            <a:noAutofit/>
          </a:bodyPr>
          <a:lstStyle/>
          <a:p>
            <a:r>
              <a:rPr lang="ar-SA" sz="2000" b="1" u="sng" dirty="0" smtClean="0">
                <a:solidFill>
                  <a:schemeClr val="tx1"/>
                </a:solidFill>
              </a:rPr>
              <a:t>هويتي وطني 85</a:t>
            </a:r>
            <a:endParaRPr lang="fr-FR" sz="2000" dirty="0" smtClean="0">
              <a:solidFill>
                <a:schemeClr val="tx1"/>
              </a:solidFill>
            </a:endParaRPr>
          </a:p>
          <a:p>
            <a:r>
              <a:rPr lang="ar-SA" sz="2000" dirty="0" smtClean="0">
                <a:solidFill>
                  <a:schemeClr val="tx1"/>
                </a:solidFill>
              </a:rPr>
              <a:t>أقامت وحدة النشاط الطلابي بكلية العلوم والدراسات الإنسانية </a:t>
            </a:r>
            <a:r>
              <a:rPr lang="ar-SA" sz="2000" dirty="0" err="1" smtClean="0">
                <a:solidFill>
                  <a:schemeClr val="tx1"/>
                </a:solidFill>
              </a:rPr>
              <a:t>بالغاط</a:t>
            </a:r>
            <a:r>
              <a:rPr lang="ar-SA" sz="2000" dirty="0" smtClean="0">
                <a:solidFill>
                  <a:schemeClr val="tx1"/>
                </a:solidFill>
              </a:rPr>
              <a:t> - قسم الطالبات- في يوم الخميس </a:t>
            </a:r>
            <a:r>
              <a:rPr lang="ar-SA" sz="2000" dirty="0" err="1" smtClean="0">
                <a:solidFill>
                  <a:schemeClr val="tx1"/>
                </a:solidFill>
              </a:rPr>
              <a:t>الموافق </a:t>
            </a:r>
            <a:r>
              <a:rPr lang="ar-SA" sz="2000" dirty="0" smtClean="0">
                <a:solidFill>
                  <a:schemeClr val="tx1"/>
                </a:solidFill>
              </a:rPr>
              <a:t>:2/1/</a:t>
            </a:r>
            <a:r>
              <a:rPr lang="ar-SA" sz="2000" dirty="0" err="1" smtClean="0">
                <a:solidFill>
                  <a:schemeClr val="tx1"/>
                </a:solidFill>
              </a:rPr>
              <a:t>1437هـ</a:t>
            </a:r>
            <a:r>
              <a:rPr lang="ar-SA" sz="2000" dirty="0" smtClean="0">
                <a:solidFill>
                  <a:schemeClr val="tx1"/>
                </a:solidFill>
              </a:rPr>
              <a:t> , احتفالها الخاص بمناسبة اليوم الوطني </a:t>
            </a:r>
            <a:r>
              <a:rPr lang="ar-SA" sz="2000" dirty="0" err="1" smtClean="0">
                <a:solidFill>
                  <a:schemeClr val="tx1"/>
                </a:solidFill>
              </a:rPr>
              <a:t>للمملكة </a:t>
            </a:r>
            <a:r>
              <a:rPr lang="ar-SA" sz="2000" dirty="0" smtClean="0">
                <a:solidFill>
                  <a:schemeClr val="tx1"/>
                </a:solidFill>
              </a:rPr>
              <a:t>, وتحت رعاية وكيلة الكلية </a:t>
            </a:r>
            <a:r>
              <a:rPr lang="ar-SA" sz="2000" dirty="0" err="1" smtClean="0">
                <a:solidFill>
                  <a:schemeClr val="tx1"/>
                </a:solidFill>
              </a:rPr>
              <a:t>الأستاذة </a:t>
            </a:r>
            <a:r>
              <a:rPr lang="ar-SA" sz="2000" dirty="0" smtClean="0">
                <a:solidFill>
                  <a:schemeClr val="tx1"/>
                </a:solidFill>
              </a:rPr>
              <a:t>: سمية </a:t>
            </a:r>
            <a:r>
              <a:rPr lang="ar-SA" sz="2000" dirty="0" err="1" smtClean="0">
                <a:solidFill>
                  <a:schemeClr val="tx1"/>
                </a:solidFill>
              </a:rPr>
              <a:t>الزهراني</a:t>
            </a:r>
            <a:r>
              <a:rPr lang="ar-SA" sz="2000" dirty="0" smtClean="0">
                <a:solidFill>
                  <a:schemeClr val="tx1"/>
                </a:solidFill>
              </a:rPr>
              <a:t> , والاحتفال باليوم الوطني يعكس الروح الوطنية التي يجب أن نستشعرها في عقولنا </a:t>
            </a:r>
            <a:r>
              <a:rPr lang="ar-SA" sz="2000" dirty="0" err="1" smtClean="0">
                <a:solidFill>
                  <a:schemeClr val="tx1"/>
                </a:solidFill>
              </a:rPr>
              <a:t>ووجداننا </a:t>
            </a:r>
            <a:r>
              <a:rPr lang="ar-SA" sz="2000" dirty="0" smtClean="0">
                <a:solidFill>
                  <a:schemeClr val="tx1"/>
                </a:solidFill>
              </a:rPr>
              <a:t>، وهذا اليوم العظيم يستحق أن نتوقف عنده ونحن نحتفل بما أنجزناه عاما بعد عام لنستدرك الأبعاد الوطنية العميقة في </a:t>
            </a:r>
            <a:r>
              <a:rPr lang="ar-SA" sz="2000" dirty="0" err="1" smtClean="0">
                <a:solidFill>
                  <a:schemeClr val="tx1"/>
                </a:solidFill>
              </a:rPr>
              <a:t>نفوسنا </a:t>
            </a:r>
            <a:r>
              <a:rPr lang="ar-SA" sz="2000" dirty="0" smtClean="0">
                <a:solidFill>
                  <a:schemeClr val="tx1"/>
                </a:solidFill>
              </a:rPr>
              <a:t>, فهو مناسبة لتغذية الإحساس بالوطنية والشعور </a:t>
            </a:r>
            <a:r>
              <a:rPr lang="ar-SA" sz="2000" dirty="0" err="1" smtClean="0">
                <a:solidFill>
                  <a:schemeClr val="tx1"/>
                </a:solidFill>
              </a:rPr>
              <a:t>بها</a:t>
            </a:r>
            <a:r>
              <a:rPr lang="ar-SA" sz="2000" dirty="0" smtClean="0">
                <a:solidFill>
                  <a:schemeClr val="tx1"/>
                </a:solidFill>
              </a:rPr>
              <a:t> بكل صدق وإخلاص, وأن الوطن يعيش في أعماقنا دوماً وليس يوماً ولكننا في هذا اليوم نجدها فرصة سانحة للتعبير عن مشاعر متجددة في قلوبنا حباً وولاء وانتماء وهي مناسبة نشحذ فيها الهمم ونشد فيها العزم نقف مع القيادة قلباً وقالباً للمحافظة على هذا الكيان العظيم وسيبقى الوطن عزيزاً منيعاً آمناً بحول الله </a:t>
            </a:r>
            <a:r>
              <a:rPr lang="ar-SA" sz="2000" dirty="0" err="1" smtClean="0">
                <a:solidFill>
                  <a:schemeClr val="tx1"/>
                </a:solidFill>
              </a:rPr>
              <a:t>وتوفيقه ,</a:t>
            </a:r>
            <a:endParaRPr lang="fr-FR" sz="2000" dirty="0" smtClean="0">
              <a:solidFill>
                <a:schemeClr val="tx1"/>
              </a:solidFill>
            </a:endParaRPr>
          </a:p>
          <a:p>
            <a:r>
              <a:rPr lang="ar-SA" sz="2000" dirty="0" smtClean="0">
                <a:solidFill>
                  <a:schemeClr val="tx1"/>
                </a:solidFill>
              </a:rPr>
              <a:t>وكما اشتملت هذه الفعالية على توزيع بعض النشرات على الطالبات لتعزيز حب الوطن وتخلل ذلك بعض الأناشيد الوطنية أسأل الله سبحانه وتعالى أن يحفظ قائد مسيرة هذه البلاد المباركة خادم الحرمين الشريفين الملك سلمان بن </a:t>
            </a:r>
            <a:r>
              <a:rPr lang="ar-SA" sz="2000" dirty="0" err="1" smtClean="0">
                <a:solidFill>
                  <a:schemeClr val="tx1"/>
                </a:solidFill>
              </a:rPr>
              <a:t>عبدالعزيز</a:t>
            </a:r>
            <a:r>
              <a:rPr lang="ar-SA" sz="2000" dirty="0" smtClean="0">
                <a:solidFill>
                  <a:schemeClr val="tx1"/>
                </a:solidFill>
              </a:rPr>
              <a:t> وسمو ولي عهده الأمين والأسرة المالكة الكريمة والشعب السعودي الكريم وأن يديم على هذه البلاد أمنها وأمانها وعزها ورخاءها إنه سميع مجيب,</a:t>
            </a:r>
            <a:endParaRPr lang="fr-FR" sz="2000" dirty="0" smtClean="0">
              <a:solidFill>
                <a:schemeClr val="tx1"/>
              </a:solidFill>
            </a:endParaRPr>
          </a:p>
          <a:p>
            <a:r>
              <a:rPr lang="ar-SA" sz="2000" dirty="0" smtClean="0">
                <a:solidFill>
                  <a:schemeClr val="tx1"/>
                </a:solidFill>
              </a:rPr>
              <a:t>اختتمت الفعالية بتقديم الضيافة </a:t>
            </a:r>
            <a:r>
              <a:rPr lang="ar-SA" sz="2000" dirty="0" err="1" smtClean="0">
                <a:solidFill>
                  <a:schemeClr val="tx1"/>
                </a:solidFill>
              </a:rPr>
              <a:t>للجميع </a:t>
            </a:r>
            <a:r>
              <a:rPr lang="ar-SA" sz="2000" dirty="0" smtClean="0">
                <a:solidFill>
                  <a:schemeClr val="tx1"/>
                </a:solidFill>
              </a:rPr>
              <a:t>، كما أثنى الحضور على خروج الفعالية بصورة لائقة تنظيماً وترتيباً, أعد الاحتفال كلاً </a:t>
            </a:r>
            <a:r>
              <a:rPr lang="ar-SA" sz="2000" dirty="0" err="1" smtClean="0">
                <a:solidFill>
                  <a:schemeClr val="tx1"/>
                </a:solidFill>
              </a:rPr>
              <a:t>من </a:t>
            </a:r>
            <a:r>
              <a:rPr lang="ar-SA" sz="2000" dirty="0" smtClean="0">
                <a:solidFill>
                  <a:schemeClr val="tx1"/>
                </a:solidFill>
              </a:rPr>
              <a:t>: </a:t>
            </a:r>
            <a:r>
              <a:rPr lang="ar-SA" sz="2000" dirty="0" err="1" smtClean="0">
                <a:solidFill>
                  <a:schemeClr val="tx1"/>
                </a:solidFill>
              </a:rPr>
              <a:t>أ.</a:t>
            </a:r>
            <a:r>
              <a:rPr lang="ar-SA" sz="2000" dirty="0" smtClean="0">
                <a:solidFill>
                  <a:schemeClr val="tx1"/>
                </a:solidFill>
              </a:rPr>
              <a:t> بشرى </a:t>
            </a:r>
            <a:r>
              <a:rPr lang="ar-SA" sz="2000" dirty="0" err="1" smtClean="0">
                <a:solidFill>
                  <a:schemeClr val="tx1"/>
                </a:solidFill>
              </a:rPr>
              <a:t>الحشيبري</a:t>
            </a:r>
            <a:r>
              <a:rPr lang="ar-SA" sz="2000" dirty="0" smtClean="0">
                <a:solidFill>
                  <a:schemeClr val="tx1"/>
                </a:solidFill>
              </a:rPr>
              <a:t> , </a:t>
            </a:r>
            <a:r>
              <a:rPr lang="ar-SA" sz="2000" dirty="0" err="1" smtClean="0">
                <a:solidFill>
                  <a:schemeClr val="tx1"/>
                </a:solidFill>
              </a:rPr>
              <a:t>أ.</a:t>
            </a:r>
            <a:r>
              <a:rPr lang="ar-SA" sz="2000" dirty="0" smtClean="0">
                <a:solidFill>
                  <a:schemeClr val="tx1"/>
                </a:solidFill>
              </a:rPr>
              <a:t> البندري </a:t>
            </a:r>
            <a:r>
              <a:rPr lang="ar-SA" sz="2000" dirty="0" err="1" smtClean="0">
                <a:solidFill>
                  <a:schemeClr val="tx1"/>
                </a:solidFill>
              </a:rPr>
              <a:t>معدي </a:t>
            </a:r>
            <a:r>
              <a:rPr lang="ar-SA" sz="2000" dirty="0" smtClean="0">
                <a:solidFill>
                  <a:schemeClr val="tx1"/>
                </a:solidFill>
              </a:rPr>
              <a:t>, </a:t>
            </a:r>
            <a:r>
              <a:rPr lang="ar-SA" sz="2000" dirty="0" err="1" smtClean="0">
                <a:solidFill>
                  <a:schemeClr val="tx1"/>
                </a:solidFill>
              </a:rPr>
              <a:t>أ.</a:t>
            </a:r>
            <a:r>
              <a:rPr lang="ar-SA" sz="2000" dirty="0" smtClean="0">
                <a:solidFill>
                  <a:schemeClr val="tx1"/>
                </a:solidFill>
              </a:rPr>
              <a:t> خلود </a:t>
            </a:r>
            <a:r>
              <a:rPr lang="ar-SA" sz="2000" dirty="0" err="1" smtClean="0">
                <a:solidFill>
                  <a:schemeClr val="tx1"/>
                </a:solidFill>
              </a:rPr>
              <a:t>الحريص </a:t>
            </a:r>
            <a:r>
              <a:rPr lang="ar-SA" sz="2000" dirty="0" smtClean="0">
                <a:solidFill>
                  <a:schemeClr val="tx1"/>
                </a:solidFill>
              </a:rPr>
              <a:t>, </a:t>
            </a:r>
            <a:r>
              <a:rPr lang="ar-SA" sz="2000" dirty="0" err="1" smtClean="0">
                <a:solidFill>
                  <a:schemeClr val="tx1"/>
                </a:solidFill>
              </a:rPr>
              <a:t>أ.</a:t>
            </a:r>
            <a:r>
              <a:rPr lang="ar-SA" sz="2000" dirty="0" smtClean="0">
                <a:solidFill>
                  <a:schemeClr val="tx1"/>
                </a:solidFill>
              </a:rPr>
              <a:t> بدرية </a:t>
            </a:r>
            <a:r>
              <a:rPr lang="ar-SA" sz="2000" dirty="0" err="1" smtClean="0">
                <a:solidFill>
                  <a:schemeClr val="tx1"/>
                </a:solidFill>
              </a:rPr>
              <a:t>السعدوني</a:t>
            </a:r>
            <a:r>
              <a:rPr lang="ar-SA" sz="2000" dirty="0" smtClean="0">
                <a:solidFill>
                  <a:schemeClr val="tx1"/>
                </a:solidFill>
              </a:rPr>
              <a:t> </a:t>
            </a:r>
            <a:r>
              <a:rPr lang="ar-SA" sz="2000" dirty="0" err="1" smtClean="0">
                <a:solidFill>
                  <a:schemeClr val="tx1"/>
                </a:solidFill>
              </a:rPr>
              <a:t>.</a:t>
            </a:r>
            <a:endParaRPr lang="fr-FR" sz="2000" dirty="0" smtClean="0">
              <a:solidFill>
                <a:schemeClr val="tx1"/>
              </a:solidFill>
            </a:endParaRPr>
          </a:p>
          <a:p>
            <a:r>
              <a:rPr lang="ar-SA" sz="2000" dirty="0" smtClean="0">
                <a:solidFill>
                  <a:schemeClr val="tx1"/>
                </a:solidFill>
              </a:rPr>
              <a:t>هذا وقد نوه سعادة عميد الكلية </a:t>
            </a:r>
            <a:r>
              <a:rPr lang="ar-SA" sz="2000" dirty="0" err="1" smtClean="0">
                <a:solidFill>
                  <a:schemeClr val="tx1"/>
                </a:solidFill>
              </a:rPr>
              <a:t>الدكتور </a:t>
            </a:r>
            <a:r>
              <a:rPr lang="ar-SA" sz="2000" dirty="0" smtClean="0">
                <a:solidFill>
                  <a:schemeClr val="tx1"/>
                </a:solidFill>
              </a:rPr>
              <a:t>: خالد بن </a:t>
            </a:r>
            <a:r>
              <a:rPr lang="ar-SA" sz="2000" dirty="0" err="1" smtClean="0">
                <a:solidFill>
                  <a:schemeClr val="tx1"/>
                </a:solidFill>
              </a:rPr>
              <a:t>عبدالله</a:t>
            </a:r>
            <a:r>
              <a:rPr lang="ar-SA" sz="2000" dirty="0" smtClean="0">
                <a:solidFill>
                  <a:schemeClr val="tx1"/>
                </a:solidFill>
              </a:rPr>
              <a:t> الشافي بهذا الاحتفال المتميز وقدم شكره وتقديره لجميع المشاركين على جهودهم </a:t>
            </a:r>
            <a:r>
              <a:rPr lang="ar-SA" sz="2000" dirty="0" err="1" smtClean="0">
                <a:solidFill>
                  <a:schemeClr val="tx1"/>
                </a:solidFill>
              </a:rPr>
              <a:t>المبدعة </a:t>
            </a:r>
            <a:r>
              <a:rPr lang="ar-SA" sz="2000" dirty="0" smtClean="0">
                <a:solidFill>
                  <a:schemeClr val="tx1"/>
                </a:solidFill>
              </a:rPr>
              <a:t>، وعلى رأسهم سعادة وكيلة الكلية </a:t>
            </a:r>
            <a:r>
              <a:rPr lang="ar-SA" sz="2000" dirty="0" err="1" smtClean="0">
                <a:solidFill>
                  <a:schemeClr val="tx1"/>
                </a:solidFill>
              </a:rPr>
              <a:t>الأستاذة </a:t>
            </a:r>
            <a:r>
              <a:rPr lang="ar-SA" sz="2000" dirty="0" smtClean="0">
                <a:solidFill>
                  <a:schemeClr val="tx1"/>
                </a:solidFill>
              </a:rPr>
              <a:t>: سمية </a:t>
            </a:r>
            <a:r>
              <a:rPr lang="ar-SA" sz="2000" dirty="0" err="1" smtClean="0">
                <a:solidFill>
                  <a:schemeClr val="tx1"/>
                </a:solidFill>
              </a:rPr>
              <a:t>الزهراني</a:t>
            </a:r>
            <a:r>
              <a:rPr lang="ar-SA" sz="2000" dirty="0" smtClean="0">
                <a:solidFill>
                  <a:schemeClr val="tx1"/>
                </a:solidFill>
              </a:rPr>
              <a:t> ، وعلى كل من ساهم في انجاح هذه الذكرى.</a:t>
            </a:r>
            <a:endParaRPr lang="fr-FR" sz="2000" dirty="0" smtClean="0">
              <a:solidFill>
                <a:schemeClr val="tx1"/>
              </a:solidFill>
            </a:endParaRPr>
          </a:p>
          <a:p>
            <a:endParaRPr lang="ar-SA" sz="2000"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279</Words>
  <Application>Microsoft Office PowerPoint</Application>
  <PresentationFormat>Affichage à l'écran (4:3)</PresentationFormat>
  <Paragraphs>5</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Office Theme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alrc</dc:creator>
  <cp:lastModifiedBy>pc</cp:lastModifiedBy>
  <cp:revision>2</cp:revision>
  <dcterms:created xsi:type="dcterms:W3CDTF">2014-10-10T20:49:25Z</dcterms:created>
  <dcterms:modified xsi:type="dcterms:W3CDTF">2015-10-20T15:16:56Z</dcterms:modified>
</cp:coreProperties>
</file>