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1F3ED-14CF-43B2-A41D-F353485F8025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FB378-D445-42F4-ACEF-A2393728692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0"/>
            <a:ext cx="6400800" cy="1752600"/>
          </a:xfrm>
        </p:spPr>
        <p:txBody>
          <a:bodyPr>
            <a:noAutofit/>
          </a:bodyPr>
          <a:lstStyle/>
          <a:p>
            <a:pPr rtl="1"/>
            <a:r>
              <a:rPr lang="ar-SA" sz="2000" b="1" u="sng" dirty="0">
                <a:solidFill>
                  <a:schemeClr val="tx1"/>
                </a:solidFill>
              </a:rPr>
              <a:t>اللقاء الخاص باستقبال الطالبات المستجدات</a:t>
            </a:r>
            <a:endParaRPr lang="fr-FR" sz="2000" dirty="0">
              <a:solidFill>
                <a:schemeClr val="tx1"/>
              </a:solidFill>
            </a:endParaRP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 </a:t>
            </a:r>
            <a:endParaRPr lang="fr-FR" sz="2000" dirty="0">
              <a:solidFill>
                <a:schemeClr val="tx1"/>
              </a:solidFill>
            </a:endParaRP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أقامت وحدة النشاط الطلابي بكلية العلوم والدراسات الإنسانية </a:t>
            </a:r>
            <a:r>
              <a:rPr lang="ar-SA" sz="2000" dirty="0" err="1">
                <a:solidFill>
                  <a:schemeClr val="tx1"/>
                </a:solidFill>
              </a:rPr>
              <a:t>بالغاط</a:t>
            </a:r>
            <a:r>
              <a:rPr lang="ar-SA" sz="2000" dirty="0">
                <a:solidFill>
                  <a:schemeClr val="tx1"/>
                </a:solidFill>
              </a:rPr>
              <a:t> - قسم </a:t>
            </a:r>
            <a:r>
              <a:rPr lang="ar-SA" sz="2000" dirty="0" err="1">
                <a:solidFill>
                  <a:schemeClr val="tx1"/>
                </a:solidFill>
              </a:rPr>
              <a:t>الطالبات </a:t>
            </a:r>
            <a:r>
              <a:rPr lang="ar-SA" sz="2000" dirty="0">
                <a:solidFill>
                  <a:schemeClr val="tx1"/>
                </a:solidFill>
              </a:rPr>
              <a:t>– وتحت رعاية وكيلة </a:t>
            </a:r>
            <a:r>
              <a:rPr lang="ar-SA" sz="2000" dirty="0" err="1">
                <a:solidFill>
                  <a:schemeClr val="tx1"/>
                </a:solidFill>
              </a:rPr>
              <a:t>الكلية </a:t>
            </a:r>
            <a:r>
              <a:rPr lang="ar-SA" sz="2000" dirty="0">
                <a:solidFill>
                  <a:schemeClr val="tx1"/>
                </a:solidFill>
              </a:rPr>
              <a:t>: </a:t>
            </a:r>
            <a:r>
              <a:rPr lang="ar-SA" sz="2000" dirty="0" err="1">
                <a:solidFill>
                  <a:schemeClr val="tx1"/>
                </a:solidFill>
              </a:rPr>
              <a:t>أ.</a:t>
            </a:r>
            <a:r>
              <a:rPr lang="ar-SA" sz="2000" dirty="0">
                <a:solidFill>
                  <a:schemeClr val="tx1"/>
                </a:solidFill>
              </a:rPr>
              <a:t> سمية </a:t>
            </a:r>
            <a:r>
              <a:rPr lang="ar-SA" sz="2000" dirty="0" err="1">
                <a:solidFill>
                  <a:schemeClr val="tx1"/>
                </a:solidFill>
              </a:rPr>
              <a:t>الزهراني</a:t>
            </a:r>
            <a:r>
              <a:rPr lang="ar-SA" sz="2000" dirty="0">
                <a:solidFill>
                  <a:schemeClr val="tx1"/>
                </a:solidFill>
              </a:rPr>
              <a:t> , يوم </a:t>
            </a:r>
            <a:r>
              <a:rPr lang="ar-SA" sz="2000" dirty="0" err="1">
                <a:solidFill>
                  <a:schemeClr val="tx1"/>
                </a:solidFill>
              </a:rPr>
              <a:t>الأثنين</a:t>
            </a:r>
            <a:r>
              <a:rPr lang="ar-SA" sz="2000" dirty="0">
                <a:solidFill>
                  <a:schemeClr val="tx1"/>
                </a:solidFill>
              </a:rPr>
              <a:t> الموافق 16/11/</a:t>
            </a:r>
            <a:r>
              <a:rPr lang="ar-SA" sz="2000" dirty="0" err="1">
                <a:solidFill>
                  <a:schemeClr val="tx1"/>
                </a:solidFill>
              </a:rPr>
              <a:t>1436هـ</a:t>
            </a:r>
            <a:r>
              <a:rPr lang="ar-SA" sz="2000" dirty="0">
                <a:solidFill>
                  <a:schemeClr val="tx1"/>
                </a:solidFill>
              </a:rPr>
              <a:t> , اللقاء الخاص باستقبال الطالبات </a:t>
            </a:r>
            <a:r>
              <a:rPr lang="ar-SA" sz="2000" dirty="0" err="1">
                <a:solidFill>
                  <a:schemeClr val="tx1"/>
                </a:solidFill>
              </a:rPr>
              <a:t>المستجدات </a:t>
            </a:r>
            <a:r>
              <a:rPr lang="ar-SA" sz="2000" dirty="0">
                <a:solidFill>
                  <a:schemeClr val="tx1"/>
                </a:solidFill>
              </a:rPr>
              <a:t>, وقد أفتتح اللقاء بآيات من الذكر </a:t>
            </a:r>
            <a:r>
              <a:rPr lang="ar-SA" sz="2000" dirty="0" err="1">
                <a:solidFill>
                  <a:schemeClr val="tx1"/>
                </a:solidFill>
              </a:rPr>
              <a:t>الحكيم </a:t>
            </a:r>
            <a:r>
              <a:rPr lang="ar-SA" sz="2000" dirty="0">
                <a:solidFill>
                  <a:schemeClr val="tx1"/>
                </a:solidFill>
              </a:rPr>
              <a:t>, تلاها كلمة وكيلة الكلية لأقسام </a:t>
            </a:r>
            <a:r>
              <a:rPr lang="ar-SA" sz="2000" dirty="0" err="1">
                <a:solidFill>
                  <a:schemeClr val="tx1"/>
                </a:solidFill>
              </a:rPr>
              <a:t>الطالبات </a:t>
            </a:r>
            <a:r>
              <a:rPr lang="ar-SA" sz="2000" dirty="0">
                <a:solidFill>
                  <a:schemeClr val="tx1"/>
                </a:solidFill>
              </a:rPr>
              <a:t>: </a:t>
            </a:r>
            <a:r>
              <a:rPr lang="ar-SA" sz="2000" dirty="0" err="1">
                <a:solidFill>
                  <a:schemeClr val="tx1"/>
                </a:solidFill>
              </a:rPr>
              <a:t>أ.</a:t>
            </a:r>
            <a:r>
              <a:rPr lang="ar-SA" sz="2000" dirty="0">
                <a:solidFill>
                  <a:schemeClr val="tx1"/>
                </a:solidFill>
              </a:rPr>
              <a:t> سمية </a:t>
            </a:r>
            <a:r>
              <a:rPr lang="ar-SA" sz="2000" dirty="0" err="1">
                <a:solidFill>
                  <a:schemeClr val="tx1"/>
                </a:solidFill>
              </a:rPr>
              <a:t>الزهراني</a:t>
            </a:r>
            <a:r>
              <a:rPr lang="ar-SA" sz="2000" dirty="0">
                <a:solidFill>
                  <a:schemeClr val="tx1"/>
                </a:solidFill>
              </a:rPr>
              <a:t> , رحبت فيها بالطالبات المستجدات داعية المولى لهن بالتوفيق </a:t>
            </a:r>
            <a:r>
              <a:rPr lang="ar-SA" sz="2000" dirty="0" err="1">
                <a:solidFill>
                  <a:schemeClr val="tx1"/>
                </a:solidFill>
              </a:rPr>
              <a:t>والسداد </a:t>
            </a:r>
            <a:r>
              <a:rPr lang="ar-SA" sz="2000" dirty="0">
                <a:solidFill>
                  <a:schemeClr val="tx1"/>
                </a:solidFill>
              </a:rPr>
              <a:t>, بعد ذلك كلمة منسقة شؤون الطالبات: </a:t>
            </a:r>
            <a:r>
              <a:rPr lang="ar-SA" sz="2000" dirty="0" err="1">
                <a:solidFill>
                  <a:schemeClr val="tx1"/>
                </a:solidFill>
              </a:rPr>
              <a:t>أ.</a:t>
            </a:r>
            <a:r>
              <a:rPr lang="ar-SA" sz="2000" dirty="0">
                <a:solidFill>
                  <a:schemeClr val="tx1"/>
                </a:solidFill>
              </a:rPr>
              <a:t> سحر </a:t>
            </a:r>
            <a:r>
              <a:rPr lang="ar-SA" sz="2000" dirty="0" err="1">
                <a:solidFill>
                  <a:schemeClr val="tx1"/>
                </a:solidFill>
              </a:rPr>
              <a:t>العمر </a:t>
            </a:r>
            <a:r>
              <a:rPr lang="ar-SA" sz="2000" dirty="0">
                <a:solidFill>
                  <a:schemeClr val="tx1"/>
                </a:solidFill>
              </a:rPr>
              <a:t>, وضحت فيها الأنظمة والقوانين الخاصة بالنظام الجامعي ودعتهن إلى </a:t>
            </a:r>
            <a:r>
              <a:rPr lang="ar-SA" sz="2000" dirty="0" err="1">
                <a:solidFill>
                  <a:schemeClr val="tx1"/>
                </a:solidFill>
              </a:rPr>
              <a:t>التقيد</a:t>
            </a:r>
            <a:r>
              <a:rPr lang="ar-SA" sz="2000" dirty="0">
                <a:solidFill>
                  <a:schemeClr val="tx1"/>
                </a:solidFill>
              </a:rPr>
              <a:t> </a:t>
            </a:r>
            <a:r>
              <a:rPr lang="ar-SA" sz="2000" dirty="0" err="1">
                <a:solidFill>
                  <a:schemeClr val="tx1"/>
                </a:solidFill>
              </a:rPr>
              <a:t>بها</a:t>
            </a:r>
            <a:r>
              <a:rPr lang="ar-SA" sz="2000" dirty="0">
                <a:solidFill>
                  <a:schemeClr val="tx1"/>
                </a:solidFill>
              </a:rPr>
              <a:t> كما بينت لهن النظام الأكاديمي وكيفية التعامل </a:t>
            </a:r>
            <a:r>
              <a:rPr lang="ar-SA" sz="2000" dirty="0" err="1">
                <a:solidFill>
                  <a:schemeClr val="tx1"/>
                </a:solidFill>
              </a:rPr>
              <a:t>معه </a:t>
            </a:r>
            <a:r>
              <a:rPr lang="ar-SA" sz="2000" dirty="0">
                <a:solidFill>
                  <a:schemeClr val="tx1"/>
                </a:solidFill>
              </a:rPr>
              <a:t>, بعد ذلك جاءت كلمة منسقة الإرشاد الأكاديمي:  </a:t>
            </a:r>
            <a:r>
              <a:rPr lang="ar-SA" sz="2000" dirty="0" err="1">
                <a:solidFill>
                  <a:schemeClr val="tx1"/>
                </a:solidFill>
              </a:rPr>
              <a:t>د.</a:t>
            </a:r>
            <a:r>
              <a:rPr lang="ar-SA" sz="2000" dirty="0">
                <a:solidFill>
                  <a:schemeClr val="tx1"/>
                </a:solidFill>
              </a:rPr>
              <a:t> سماح </a:t>
            </a:r>
            <a:r>
              <a:rPr lang="ar-SA" sz="2000" dirty="0" err="1">
                <a:solidFill>
                  <a:schemeClr val="tx1"/>
                </a:solidFill>
              </a:rPr>
              <a:t>عبدالكريم</a:t>
            </a:r>
            <a:r>
              <a:rPr lang="ar-SA" sz="2000" dirty="0">
                <a:solidFill>
                  <a:schemeClr val="tx1"/>
                </a:solidFill>
              </a:rPr>
              <a:t> , وضحت فيها دور المرشدة الأكاديمية وضرورة استعانة الطالبة بالمرشدة الأكاديمية فيما يشكل عليها من </a:t>
            </a:r>
            <a:r>
              <a:rPr lang="ar-SA" sz="2000" dirty="0" err="1">
                <a:solidFill>
                  <a:schemeClr val="tx1"/>
                </a:solidFill>
              </a:rPr>
              <a:t>أمور </a:t>
            </a:r>
            <a:r>
              <a:rPr lang="ar-SA" sz="2000" dirty="0">
                <a:solidFill>
                  <a:schemeClr val="tx1"/>
                </a:solidFill>
              </a:rPr>
              <a:t>, كما تضمن الحفل تعريفاً بالكلية وأقسامها </a:t>
            </a:r>
            <a:r>
              <a:rPr lang="ar-SA" sz="2000" dirty="0" err="1">
                <a:solidFill>
                  <a:schemeClr val="tx1"/>
                </a:solidFill>
              </a:rPr>
              <a:t>ومرافقها </a:t>
            </a:r>
            <a:r>
              <a:rPr lang="ar-SA" sz="2000" dirty="0">
                <a:solidFill>
                  <a:schemeClr val="tx1"/>
                </a:solidFill>
              </a:rPr>
              <a:t>، والخدمات التي تقدمها الجامعة للطالبات، وطرق التواصل المختلفة بين الطالبات </a:t>
            </a:r>
            <a:r>
              <a:rPr lang="ar-SA" sz="2000" dirty="0" err="1">
                <a:solidFill>
                  <a:schemeClr val="tx1"/>
                </a:solidFill>
              </a:rPr>
              <a:t>ومنسوبيها </a:t>
            </a:r>
            <a:r>
              <a:rPr lang="ar-SA" sz="2000" dirty="0">
                <a:solidFill>
                  <a:schemeClr val="tx1"/>
                </a:solidFill>
              </a:rPr>
              <a:t>, ثم تلا ذلك كلمة منسقات الأقسام </a:t>
            </a:r>
            <a:r>
              <a:rPr lang="ar-SA" sz="2000" dirty="0" err="1">
                <a:solidFill>
                  <a:schemeClr val="tx1"/>
                </a:solidFill>
              </a:rPr>
              <a:t>الأستاذة </a:t>
            </a:r>
            <a:r>
              <a:rPr lang="ar-SA" sz="2000" dirty="0">
                <a:solidFill>
                  <a:schemeClr val="tx1"/>
                </a:solidFill>
              </a:rPr>
              <a:t>:ريم </a:t>
            </a:r>
            <a:r>
              <a:rPr lang="ar-SA" sz="2000" dirty="0" err="1">
                <a:solidFill>
                  <a:schemeClr val="tx1"/>
                </a:solidFill>
              </a:rPr>
              <a:t>المطيري</a:t>
            </a:r>
            <a:r>
              <a:rPr lang="ar-SA" sz="2000" dirty="0">
                <a:solidFill>
                  <a:schemeClr val="tx1"/>
                </a:solidFill>
              </a:rPr>
              <a:t> للتعريف بقسم تقنية المعلومات وكلمة </a:t>
            </a:r>
            <a:r>
              <a:rPr lang="ar-SA" sz="2000" dirty="0" err="1">
                <a:solidFill>
                  <a:schemeClr val="tx1"/>
                </a:solidFill>
              </a:rPr>
              <a:t>الاستاذة </a:t>
            </a:r>
            <a:r>
              <a:rPr lang="ar-SA" sz="2000" dirty="0">
                <a:solidFill>
                  <a:schemeClr val="tx1"/>
                </a:solidFill>
              </a:rPr>
              <a:t>: فاطمة لطيف للتعريف أيضاً بقسم نظم المعلومات وكلمة الدكتورة: منى جابر للتعريف بقسم اللغة </a:t>
            </a:r>
            <a:r>
              <a:rPr lang="ar-SA" sz="2000" dirty="0" err="1">
                <a:solidFill>
                  <a:schemeClr val="tx1"/>
                </a:solidFill>
              </a:rPr>
              <a:t>الإنجليزية </a:t>
            </a:r>
            <a:r>
              <a:rPr lang="ar-SA" sz="2000" dirty="0">
                <a:solidFill>
                  <a:schemeClr val="tx1"/>
                </a:solidFill>
              </a:rPr>
              <a:t>,وتمت الإشارة خلال اللقاء إلى أبرز الفعاليات والأنشطة التي تنفذها أقسام الكلية المختلفة لتنمية مهارات الطالبات وتطوير قدراتهم المختلفة على مدار سنوات الدراسة، بما يعزز وعيهم ويكسبهم المسئولية تجاه وطنهم </a:t>
            </a:r>
            <a:r>
              <a:rPr lang="ar-SA" sz="2000" dirty="0" err="1">
                <a:solidFill>
                  <a:schemeClr val="tx1"/>
                </a:solidFill>
              </a:rPr>
              <a:t>ومجتمعهم، </a:t>
            </a:r>
            <a:r>
              <a:rPr lang="ar-SA" sz="2000" dirty="0">
                <a:solidFill>
                  <a:schemeClr val="tx1"/>
                </a:solidFill>
              </a:rPr>
              <a:t>، وقد تم خلال اللقاء توزيع منشورات تخص الأقسام الأكاديمية في الكلية وكذلك النظام </a:t>
            </a:r>
            <a:r>
              <a:rPr lang="ar-SA" sz="2000" dirty="0" err="1">
                <a:solidFill>
                  <a:schemeClr val="tx1"/>
                </a:solidFill>
              </a:rPr>
              <a:t>الأكاديمي .</a:t>
            </a:r>
            <a:endParaRPr lang="fr-FR" sz="2000" dirty="0">
              <a:solidFill>
                <a:schemeClr val="tx1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</cp:revision>
  <dcterms:created xsi:type="dcterms:W3CDTF">2015-09-09T19:30:53Z</dcterms:created>
  <dcterms:modified xsi:type="dcterms:W3CDTF">2015-09-09T19:47:57Z</dcterms:modified>
</cp:coreProperties>
</file>