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1772816"/>
            <a:ext cx="6400800" cy="1752600"/>
          </a:xfrm>
        </p:spPr>
        <p:txBody>
          <a:bodyPr>
            <a:noAutofit/>
          </a:bodyPr>
          <a:lstStyle/>
          <a:p>
            <a:r>
              <a:rPr lang="ar-SA" sz="2000" dirty="0" smtClean="0">
                <a:solidFill>
                  <a:schemeClr val="tx1"/>
                </a:solidFill>
              </a:rPr>
              <a:t>وكالة الكلية للشؤون التعليمية تعقد اجتماعها الأول لوحدة التميز في التعليم والتعلم </a:t>
            </a:r>
            <a:br>
              <a:rPr lang="ar-SA" sz="2000" dirty="0" smtClean="0">
                <a:solidFill>
                  <a:schemeClr val="tx1"/>
                </a:solidFill>
              </a:rPr>
            </a:br>
            <a:r>
              <a:rPr lang="ar-SA" sz="2000" dirty="0" smtClean="0">
                <a:solidFill>
                  <a:schemeClr val="tx1"/>
                </a:solidFill>
              </a:rPr>
              <a:t>عقد الاجتماع الأول لوحده التميز في التعليم والتعلم للفصل الدراسي الاول 1436/1437</a:t>
            </a:r>
            <a:br>
              <a:rPr lang="ar-SA" sz="2000" dirty="0" smtClean="0">
                <a:solidFill>
                  <a:schemeClr val="tx1"/>
                </a:solidFill>
              </a:rPr>
            </a:br>
            <a:r>
              <a:rPr lang="ar-SA" sz="2000" dirty="0" smtClean="0">
                <a:solidFill>
                  <a:schemeClr val="tx1"/>
                </a:solidFill>
              </a:rPr>
              <a:t>برئاسة الدكتور عمر العمر وكيل </a:t>
            </a:r>
            <a:r>
              <a:rPr lang="ar-SA" sz="2000" dirty="0" err="1" smtClean="0">
                <a:solidFill>
                  <a:schemeClr val="tx1"/>
                </a:solidFill>
              </a:rPr>
              <a:t>الكليه</a:t>
            </a:r>
            <a:r>
              <a:rPr lang="ar-SA" sz="2000" dirty="0" smtClean="0">
                <a:solidFill>
                  <a:schemeClr val="tx1"/>
                </a:solidFill>
              </a:rPr>
              <a:t> للشؤون التعليمية مع منسقي وحده التميز في التعليم والتعلم </a:t>
            </a:r>
            <a:r>
              <a:rPr lang="ar-SA" sz="2000" dirty="0" err="1" smtClean="0">
                <a:solidFill>
                  <a:schemeClr val="tx1"/>
                </a:solidFill>
              </a:rPr>
              <a:t>الأستاذ </a:t>
            </a:r>
            <a:r>
              <a:rPr lang="ar-SA" sz="2000" dirty="0" smtClean="0">
                <a:solidFill>
                  <a:schemeClr val="tx1"/>
                </a:solidFill>
              </a:rPr>
              <a:t>.</a:t>
            </a:r>
            <a:r>
              <a:rPr lang="ar-SA" sz="2000" dirty="0" err="1" smtClean="0">
                <a:solidFill>
                  <a:schemeClr val="tx1"/>
                </a:solidFill>
              </a:rPr>
              <a:t>عبدالله</a:t>
            </a:r>
            <a:r>
              <a:rPr lang="ar-SA" sz="2000" dirty="0" smtClean="0">
                <a:solidFill>
                  <a:schemeClr val="tx1"/>
                </a:solidFill>
              </a:rPr>
              <a:t> </a:t>
            </a:r>
            <a:r>
              <a:rPr lang="ar-SA" sz="2000" dirty="0" err="1" smtClean="0">
                <a:solidFill>
                  <a:schemeClr val="tx1"/>
                </a:solidFill>
              </a:rPr>
              <a:t>السعدون</a:t>
            </a:r>
            <a:r>
              <a:rPr lang="ar-SA" sz="2000" dirty="0" smtClean="0">
                <a:solidFill>
                  <a:schemeClr val="tx1"/>
                </a:solidFill>
              </a:rPr>
              <a:t> </a:t>
            </a:r>
            <a:r>
              <a:rPr lang="ar-SA" sz="2000" dirty="0" err="1" smtClean="0">
                <a:solidFill>
                  <a:schemeClr val="tx1"/>
                </a:solidFill>
              </a:rPr>
              <a:t>والأستاذة </a:t>
            </a:r>
            <a:r>
              <a:rPr lang="ar-SA" sz="2000" dirty="0" smtClean="0">
                <a:solidFill>
                  <a:schemeClr val="tx1"/>
                </a:solidFill>
              </a:rPr>
              <a:t>.ايناس </a:t>
            </a:r>
            <a:r>
              <a:rPr lang="ar-SA" sz="2000" dirty="0" err="1" smtClean="0">
                <a:solidFill>
                  <a:schemeClr val="tx1"/>
                </a:solidFill>
              </a:rPr>
              <a:t>عبدالعزيز</a:t>
            </a:r>
            <a:r>
              <a:rPr lang="ar-SA" sz="2000" dirty="0" smtClean="0">
                <a:solidFill>
                  <a:schemeClr val="tx1"/>
                </a:solidFill>
              </a:rPr>
              <a:t> ( عبر الاتصال </a:t>
            </a:r>
            <a:r>
              <a:rPr lang="ar-SA" sz="2000" dirty="0" err="1" smtClean="0">
                <a:solidFill>
                  <a:schemeClr val="tx1"/>
                </a:solidFill>
              </a:rPr>
              <a:t>الشبكي </a:t>
            </a:r>
            <a:r>
              <a:rPr lang="ar-SA" sz="2000" dirty="0" smtClean="0">
                <a:solidFill>
                  <a:schemeClr val="tx1"/>
                </a:solidFill>
              </a:rPr>
              <a:t>) اضافة لمنسوبي </a:t>
            </a:r>
            <a:r>
              <a:rPr lang="ar-SA" sz="2000" dirty="0" err="1" smtClean="0">
                <a:solidFill>
                  <a:schemeClr val="tx1"/>
                </a:solidFill>
              </a:rPr>
              <a:t>الوحدة </a:t>
            </a:r>
            <a:r>
              <a:rPr lang="ar-SA" sz="2000" dirty="0" smtClean="0">
                <a:solidFill>
                  <a:schemeClr val="tx1"/>
                </a:solidFill>
              </a:rPr>
              <a:t>، وتناول الاجتماع</a:t>
            </a:r>
            <a:br>
              <a:rPr lang="ar-SA" sz="2000" dirty="0" smtClean="0">
                <a:solidFill>
                  <a:schemeClr val="tx1"/>
                </a:solidFill>
              </a:rPr>
            </a:br>
            <a:r>
              <a:rPr lang="ar-SA" sz="2000" dirty="0" smtClean="0">
                <a:solidFill>
                  <a:schemeClr val="tx1"/>
                </a:solidFill>
              </a:rPr>
              <a:t>اعتماد الخطه التى </a:t>
            </a:r>
            <a:r>
              <a:rPr lang="ar-SA" sz="2000" dirty="0" err="1" smtClean="0">
                <a:solidFill>
                  <a:schemeClr val="tx1"/>
                </a:solidFill>
              </a:rPr>
              <a:t>ستنفيذها</a:t>
            </a:r>
            <a:r>
              <a:rPr lang="ar-SA" sz="2000" dirty="0" smtClean="0">
                <a:solidFill>
                  <a:schemeClr val="tx1"/>
                </a:solidFill>
              </a:rPr>
              <a:t> </a:t>
            </a:r>
            <a:r>
              <a:rPr lang="ar-SA" sz="2000" dirty="0" err="1" smtClean="0">
                <a:solidFill>
                  <a:schemeClr val="tx1"/>
                </a:solidFill>
              </a:rPr>
              <a:t>الوحده</a:t>
            </a:r>
            <a:r>
              <a:rPr lang="ar-SA" sz="2000" dirty="0" smtClean="0">
                <a:solidFill>
                  <a:schemeClr val="tx1"/>
                </a:solidFill>
              </a:rPr>
              <a:t> خلال هذا الفصل </a:t>
            </a:r>
            <a:r>
              <a:rPr lang="ar-SA" sz="2000" dirty="0" err="1" smtClean="0">
                <a:solidFill>
                  <a:schemeClr val="tx1"/>
                </a:solidFill>
              </a:rPr>
              <a:t>الدراسي.</a:t>
            </a:r>
            <a:r>
              <a:rPr lang="ar-SA" sz="2000" dirty="0" smtClean="0">
                <a:solidFill>
                  <a:schemeClr val="tx1"/>
                </a:solidFill>
              </a:rPr>
              <a:t> </a:t>
            </a:r>
            <a:br>
              <a:rPr lang="ar-SA" sz="2000" dirty="0" smtClean="0">
                <a:solidFill>
                  <a:schemeClr val="tx1"/>
                </a:solidFill>
              </a:rPr>
            </a:br>
            <a:r>
              <a:rPr lang="ar-SA" sz="2000" dirty="0" smtClean="0">
                <a:solidFill>
                  <a:schemeClr val="tx1"/>
                </a:solidFill>
              </a:rPr>
              <a:t>واستعراض ما تم انجازه خلال العام الجامعي </a:t>
            </a:r>
            <a:r>
              <a:rPr lang="ar-SA" sz="2000" dirty="0" err="1" smtClean="0">
                <a:solidFill>
                  <a:schemeClr val="tx1"/>
                </a:solidFill>
              </a:rPr>
              <a:t>المنصرم .</a:t>
            </a:r>
            <a:r>
              <a:rPr lang="ar-SA" sz="2000" dirty="0" smtClean="0">
                <a:solidFill>
                  <a:schemeClr val="tx1"/>
                </a:solidFill>
              </a:rPr>
              <a:t/>
            </a:r>
            <a:br>
              <a:rPr lang="ar-SA" sz="2000" dirty="0" smtClean="0">
                <a:solidFill>
                  <a:schemeClr val="tx1"/>
                </a:solidFill>
              </a:rPr>
            </a:br>
            <a:r>
              <a:rPr lang="ar-SA" sz="2000" dirty="0" smtClean="0">
                <a:solidFill>
                  <a:schemeClr val="tx1"/>
                </a:solidFill>
              </a:rPr>
              <a:t>كما تضمن الاجتماع التأكد على التواصل مع الوحدات الأكاديمية بالكلية والتي لها مساس بأعمال وحدة   </a:t>
            </a:r>
            <a:br>
              <a:rPr lang="ar-SA" sz="2000" dirty="0" smtClean="0">
                <a:solidFill>
                  <a:schemeClr val="tx1"/>
                </a:solidFill>
              </a:rPr>
            </a:br>
            <a:r>
              <a:rPr lang="ar-SA" sz="2000" dirty="0" smtClean="0">
                <a:solidFill>
                  <a:schemeClr val="tx1"/>
                </a:solidFill>
              </a:rPr>
              <a:t>التميز في التعليم والتعلم كوحدة الجودة والاعتماد </a:t>
            </a:r>
            <a:r>
              <a:rPr lang="ar-SA" sz="2000" dirty="0" err="1" smtClean="0">
                <a:solidFill>
                  <a:schemeClr val="tx1"/>
                </a:solidFill>
              </a:rPr>
              <a:t>الأكاديمي </a:t>
            </a:r>
            <a:r>
              <a:rPr lang="ar-SA" sz="2000" dirty="0" smtClean="0">
                <a:solidFill>
                  <a:schemeClr val="tx1"/>
                </a:solidFill>
              </a:rPr>
              <a:t>، ووحدة </a:t>
            </a:r>
            <a:r>
              <a:rPr lang="ar-SA" sz="2000" dirty="0" err="1" smtClean="0">
                <a:solidFill>
                  <a:schemeClr val="tx1"/>
                </a:solidFill>
              </a:rPr>
              <a:t>القياس   .</a:t>
            </a:r>
            <a:r>
              <a:rPr lang="ar-SA" sz="2000" dirty="0" smtClean="0">
                <a:solidFill>
                  <a:schemeClr val="tx1"/>
                </a:solidFill>
              </a:rPr>
              <a:t/>
            </a:r>
            <a:br>
              <a:rPr lang="ar-SA" sz="2000" dirty="0" smtClean="0">
                <a:solidFill>
                  <a:schemeClr val="tx1"/>
                </a:solidFill>
              </a:rPr>
            </a:br>
            <a:r>
              <a:rPr lang="ar-SA" sz="2000" dirty="0" smtClean="0">
                <a:solidFill>
                  <a:schemeClr val="tx1"/>
                </a:solidFill>
              </a:rPr>
              <a:t>هذا و قدم د.عمر شكره وتقديره لمنسقي </a:t>
            </a:r>
            <a:r>
              <a:rPr lang="ar-SA" sz="2000" dirty="0" err="1" smtClean="0">
                <a:solidFill>
                  <a:schemeClr val="tx1"/>
                </a:solidFill>
              </a:rPr>
              <a:t>الوحده</a:t>
            </a:r>
            <a:r>
              <a:rPr lang="ar-SA" sz="2000" dirty="0" smtClean="0">
                <a:solidFill>
                  <a:schemeClr val="tx1"/>
                </a:solidFill>
              </a:rPr>
              <a:t> على جهودهم خلال العام الماضي وعلى ما تضمنته الخطه الجديدة التى سيتم تنفيذها خلال هذا الفصل من العام </a:t>
            </a:r>
            <a:r>
              <a:rPr lang="ar-SA" sz="2000" dirty="0" err="1" smtClean="0">
                <a:solidFill>
                  <a:schemeClr val="tx1"/>
                </a:solidFill>
              </a:rPr>
              <a:t>الجامعي .</a:t>
            </a:r>
            <a:endParaRPr lang="ar-SA" sz="2000" dirty="0" smtClean="0">
              <a:solidFill>
                <a:schemeClr val="tx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2015-09-09T19:30:53Z</dcterms:created>
  <dcterms:modified xsi:type="dcterms:W3CDTF">2015-09-09T19:32:26Z</dcterms:modified>
</cp:coreProperties>
</file>