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29" autoAdjust="0"/>
    <p:restoredTop sz="94660"/>
  </p:normalViewPr>
  <p:slideViewPr>
    <p:cSldViewPr>
      <p:cViewPr varScale="1">
        <p:scale>
          <a:sx n="64" d="100"/>
          <a:sy n="64" d="100"/>
        </p:scale>
        <p:origin x="-14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622D062-53FC-4347-B0C3-B800919B2E77}" type="datetimeFigureOut">
              <a:rPr lang="fr-FR" smtClean="0"/>
              <a:pPr/>
              <a:t>02/09/2015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22D062-53FC-4347-B0C3-B800919B2E77}" type="datetimeFigureOut">
              <a:rPr lang="fr-FR" smtClean="0"/>
              <a:pPr/>
              <a:t>02/09/2015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22D062-53FC-4347-B0C3-B800919B2E77}" type="datetimeFigureOut">
              <a:rPr lang="fr-FR" smtClean="0"/>
              <a:pPr/>
              <a:t>02/09/2015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22D062-53FC-4347-B0C3-B800919B2E77}" type="datetimeFigureOut">
              <a:rPr lang="fr-FR" smtClean="0"/>
              <a:pPr/>
              <a:t>02/09/2015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622D062-53FC-4347-B0C3-B800919B2E77}" type="datetimeFigureOut">
              <a:rPr lang="fr-FR" smtClean="0"/>
              <a:pPr/>
              <a:t>02/09/2015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622D062-53FC-4347-B0C3-B800919B2E77}" type="datetimeFigureOut">
              <a:rPr lang="fr-FR" smtClean="0"/>
              <a:pPr/>
              <a:t>02/09/2015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622D062-53FC-4347-B0C3-B800919B2E77}" type="datetimeFigureOut">
              <a:rPr lang="fr-FR" smtClean="0"/>
              <a:pPr/>
              <a:t>02/09/2015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622D062-53FC-4347-B0C3-B800919B2E77}" type="datetimeFigureOut">
              <a:rPr lang="fr-FR" smtClean="0"/>
              <a:pPr/>
              <a:t>02/09/2015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622D062-53FC-4347-B0C3-B800919B2E77}" type="datetimeFigureOut">
              <a:rPr lang="fr-FR" smtClean="0"/>
              <a:pPr/>
              <a:t>02/09/2015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622D062-53FC-4347-B0C3-B800919B2E77}" type="datetimeFigureOut">
              <a:rPr lang="fr-FR" smtClean="0"/>
              <a:pPr/>
              <a:t>02/09/2015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622D062-53FC-4347-B0C3-B800919B2E77}" type="datetimeFigureOut">
              <a:rPr lang="fr-FR" smtClean="0"/>
              <a:pPr/>
              <a:t>02/09/2015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54A65F-A34B-4FE9-BCC1-BC11169BE83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22D062-53FC-4347-B0C3-B800919B2E77}" type="datetimeFigureOut">
              <a:rPr lang="fr-FR" smtClean="0"/>
              <a:pPr/>
              <a:t>02/09/2015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4A65F-A34B-4FE9-BCC1-BC11169BE83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7664" y="116632"/>
            <a:ext cx="6912768" cy="7416824"/>
          </a:xfrm>
        </p:spPr>
        <p:txBody>
          <a:bodyPr>
            <a:noAutofit/>
          </a:bodyPr>
          <a:lstStyle/>
          <a:p>
            <a:pPr rtl="1"/>
            <a:r>
              <a:rPr lang="ar-SA" sz="2400" b="1" dirty="0" smtClean="0">
                <a:solidFill>
                  <a:schemeClr val="tx1"/>
                </a:solidFill>
              </a:rPr>
              <a:t>حفل </a:t>
            </a:r>
            <a:r>
              <a:rPr lang="ar-SA" sz="2400" b="1" dirty="0" smtClean="0">
                <a:solidFill>
                  <a:schemeClr val="tx1"/>
                </a:solidFill>
              </a:rPr>
              <a:t>استقبال الطلاب المستجدين</a:t>
            </a:r>
            <a:endParaRPr lang="fr-FR" sz="2400" b="1" dirty="0" smtClean="0">
              <a:solidFill>
                <a:schemeClr val="tx1"/>
              </a:solidFill>
            </a:endParaRPr>
          </a:p>
          <a:p>
            <a:pPr rtl="1"/>
            <a:r>
              <a:rPr lang="en-US" sz="2400" dirty="0" smtClean="0">
                <a:solidFill>
                  <a:schemeClr val="tx1"/>
                </a:solidFill>
              </a:rPr>
              <a:t/>
            </a:r>
            <a:br>
              <a:rPr lang="en-US" sz="2400" dirty="0" smtClean="0">
                <a:solidFill>
                  <a:schemeClr val="tx1"/>
                </a:solidFill>
              </a:rPr>
            </a:br>
            <a:r>
              <a:rPr lang="ar-SA" sz="2400" dirty="0" smtClean="0">
                <a:solidFill>
                  <a:schemeClr val="tx1"/>
                </a:solidFill>
              </a:rPr>
              <a:t>تحت رعاية سعادة عميد كلية العلوم والدراسات الانسانية </a:t>
            </a:r>
            <a:r>
              <a:rPr lang="ar-SA" sz="2400" dirty="0" err="1" smtClean="0">
                <a:solidFill>
                  <a:schemeClr val="tx1"/>
                </a:solidFill>
              </a:rPr>
              <a:t>بالغاط</a:t>
            </a:r>
            <a:r>
              <a:rPr lang="ar-SA" sz="2400" dirty="0" smtClean="0">
                <a:solidFill>
                  <a:schemeClr val="tx1"/>
                </a:solidFill>
              </a:rPr>
              <a:t> الدكتور</a:t>
            </a:r>
            <a:r>
              <a:rPr lang="en-US" sz="2400" dirty="0" smtClean="0">
                <a:solidFill>
                  <a:schemeClr val="tx1"/>
                </a:solidFill>
              </a:rPr>
              <a:t>/ </a:t>
            </a:r>
            <a:r>
              <a:rPr lang="ar-SA" sz="2400" dirty="0" smtClean="0">
                <a:solidFill>
                  <a:schemeClr val="tx1"/>
                </a:solidFill>
              </a:rPr>
              <a:t>خالد بن </a:t>
            </a:r>
            <a:r>
              <a:rPr lang="ar-SA" sz="2400" dirty="0" err="1" smtClean="0">
                <a:solidFill>
                  <a:schemeClr val="tx1"/>
                </a:solidFill>
              </a:rPr>
              <a:t>عبدالله</a:t>
            </a:r>
            <a:r>
              <a:rPr lang="ar-SA" sz="2400" dirty="0" smtClean="0">
                <a:solidFill>
                  <a:schemeClr val="tx1"/>
                </a:solidFill>
              </a:rPr>
              <a:t> الشافي و حضور سعادة وكيل الكلية للشؤون التعليمية الدكتور/ عمر بن محمد العمر وحضور سعادة وكيل الكلية لشؤون الطلاب الأستاذ </a:t>
            </a:r>
            <a:r>
              <a:rPr lang="ar-SA" sz="2400" dirty="0" err="1" smtClean="0">
                <a:solidFill>
                  <a:schemeClr val="tx1"/>
                </a:solidFill>
              </a:rPr>
              <a:t>عبدالله</a:t>
            </a:r>
            <a:r>
              <a:rPr lang="ar-SA" sz="2400" dirty="0" smtClean="0">
                <a:solidFill>
                  <a:schemeClr val="tx1"/>
                </a:solidFill>
              </a:rPr>
              <a:t> بن </a:t>
            </a:r>
            <a:r>
              <a:rPr lang="ar-SA" sz="2400" dirty="0" err="1" smtClean="0">
                <a:solidFill>
                  <a:schemeClr val="tx1"/>
                </a:solidFill>
              </a:rPr>
              <a:t>عبدالرحمن</a:t>
            </a:r>
            <a:r>
              <a:rPr lang="ar-SA" sz="2400" dirty="0" smtClean="0">
                <a:solidFill>
                  <a:schemeClr val="tx1"/>
                </a:solidFill>
              </a:rPr>
              <a:t> </a:t>
            </a:r>
            <a:r>
              <a:rPr lang="ar-SA" sz="2400" dirty="0" err="1" smtClean="0">
                <a:solidFill>
                  <a:schemeClr val="tx1"/>
                </a:solidFill>
              </a:rPr>
              <a:t>اللويحق</a:t>
            </a:r>
            <a:r>
              <a:rPr lang="ar-SA" sz="2400" dirty="0" smtClean="0">
                <a:solidFill>
                  <a:schemeClr val="tx1"/>
                </a:solidFill>
              </a:rPr>
              <a:t> أقيم لقاء الفصل الأول للعام الجامعي 1436-</a:t>
            </a:r>
            <a:r>
              <a:rPr lang="ar-SA" sz="2400" dirty="0" err="1" smtClean="0">
                <a:solidFill>
                  <a:schemeClr val="tx1"/>
                </a:solidFill>
              </a:rPr>
              <a:t>1437هـ</a:t>
            </a:r>
            <a:r>
              <a:rPr lang="ar-SA" sz="2400" dirty="0" smtClean="0">
                <a:solidFill>
                  <a:schemeClr val="tx1"/>
                </a:solidFill>
              </a:rPr>
              <a:t>  </a:t>
            </a:r>
            <a:endParaRPr lang="fr-FR" sz="2400" dirty="0" smtClean="0">
              <a:solidFill>
                <a:schemeClr val="tx1"/>
              </a:solidFill>
            </a:endParaRPr>
          </a:p>
          <a:p>
            <a:pPr rtl="1"/>
            <a:r>
              <a:rPr lang="ar-SA" sz="2400" dirty="0" smtClean="0">
                <a:solidFill>
                  <a:schemeClr val="tx1"/>
                </a:solidFill>
              </a:rPr>
              <a:t>الإرشادي بالطلبة المستجدين  ويهدف اللقاء إلى زيادة وعي الطلبة وتعريفهم باللوائح والأنظمة  التي تتعلق بالطالب في حياته و مسيرته الاكاديمية وكذلك تلقي أسئلة الطلبة من قبل ممثلي الأقسام الأكاديمية و الرد على استفساراتهم وذلك بحضور سعادة وكيل الكلية للشؤون التعليمية </a:t>
            </a:r>
            <a:r>
              <a:rPr lang="ar-SA" sz="2400" dirty="0" err="1" smtClean="0">
                <a:solidFill>
                  <a:schemeClr val="tx1"/>
                </a:solidFill>
              </a:rPr>
              <a:t>الدكتور </a:t>
            </a:r>
            <a:r>
              <a:rPr lang="ar-SA" sz="2400" dirty="0" smtClean="0">
                <a:solidFill>
                  <a:schemeClr val="tx1"/>
                </a:solidFill>
              </a:rPr>
              <a:t>/ عمر العمر و إدارة اللقاء من قبل المشرف على وحدة الإرشاد الأكاديمي بالكلية الأستاذ/ عاصم ناصر الناصر و حضور ممثلي</a:t>
            </a:r>
            <a:r>
              <a:rPr lang="en-US" sz="2400" dirty="0" smtClean="0">
                <a:solidFill>
                  <a:schemeClr val="tx1"/>
                </a:solidFill>
              </a:rPr>
              <a:t/>
            </a:r>
            <a:br>
              <a:rPr lang="en-US" sz="2400" dirty="0" smtClean="0">
                <a:solidFill>
                  <a:schemeClr val="tx1"/>
                </a:solidFill>
              </a:rPr>
            </a:br>
            <a:r>
              <a:rPr lang="ar-SA" sz="2400" dirty="0" smtClean="0">
                <a:solidFill>
                  <a:schemeClr val="tx1"/>
                </a:solidFill>
              </a:rPr>
              <a:t>الأقسام الذين بدورهم حثوا أبنائهم الطلاب على ضرورة مواصلة الجد والاجتهاد والحرص على مستقبلهم العلمي كما أجابوا على أسئلة الطلاب بكل ما يخص دراستهم الجامعية وما يحتاجون إليه مع بداية عامهم الدراسي الأول في الجامعة</a:t>
            </a:r>
            <a:r>
              <a:rPr lang="en-US" sz="2400" dirty="0" smtClean="0">
                <a:solidFill>
                  <a:schemeClr val="tx1"/>
                </a:solidFill>
              </a:rPr>
              <a:t>.</a:t>
            </a:r>
            <a:endParaRPr lang="fr-FR" sz="2400" dirty="0" smtClean="0">
              <a:solidFill>
                <a:schemeClr val="tx1"/>
              </a:solidFill>
            </a:endParaRPr>
          </a:p>
          <a:p>
            <a:pPr rtl="1"/>
            <a:endParaRPr lang="fr-FR" sz="2400" dirty="0">
              <a:solidFill>
                <a:schemeClr val="tx1"/>
              </a:solidFill>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11416</TotalTime>
  <Words>4</Words>
  <Application>Microsoft Office PowerPoint</Application>
  <PresentationFormat>Affichage à l'écran (4:3)</PresentationFormat>
  <Paragraphs>3</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27</cp:revision>
  <dcterms:created xsi:type="dcterms:W3CDTF">2015-04-30T18:25:36Z</dcterms:created>
  <dcterms:modified xsi:type="dcterms:W3CDTF">2015-09-02T19:35:42Z</dcterms:modified>
</cp:coreProperties>
</file>