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9" autoAdjust="0"/>
    <p:restoredTop sz="94660"/>
  </p:normalViewPr>
  <p:slideViewPr>
    <p:cSldViewPr>
      <p:cViewPr varScale="1">
        <p:scale>
          <a:sx n="64" d="100"/>
          <a:sy n="64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2D062-53FC-4347-B0C3-B800919B2E77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4A65F-A34B-4FE9-BCC1-BC11169BE8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7664" y="116632"/>
            <a:ext cx="6912768" cy="7416824"/>
          </a:xfrm>
        </p:spPr>
        <p:txBody>
          <a:bodyPr>
            <a:noAutofit/>
          </a:bodyPr>
          <a:lstStyle/>
          <a:p>
            <a:pPr rtl="1"/>
            <a:r>
              <a:rPr lang="ar-SA" sz="2400" b="1" dirty="0" smtClean="0">
                <a:solidFill>
                  <a:schemeClr val="tx1"/>
                </a:solidFill>
              </a:rPr>
              <a:t>كلية العلوم والدراسات الإنسانية </a:t>
            </a:r>
            <a:r>
              <a:rPr lang="ar-SA" sz="2400" b="1" dirty="0" err="1" smtClean="0">
                <a:solidFill>
                  <a:schemeClr val="tx1"/>
                </a:solidFill>
              </a:rPr>
              <a:t>بالغاط</a:t>
            </a:r>
            <a:r>
              <a:rPr lang="ar-SA" sz="2400" b="1" dirty="0" smtClean="0">
                <a:solidFill>
                  <a:schemeClr val="tx1"/>
                </a:solidFill>
              </a:rPr>
              <a:t> تعتمد نتائج طلاب التدريب الصيفي </a:t>
            </a:r>
            <a:r>
              <a:rPr lang="ar-SA" sz="2400" dirty="0" smtClean="0">
                <a:solidFill>
                  <a:schemeClr val="tx1"/>
                </a:solidFill>
              </a:rPr>
              <a:t/>
            </a:r>
            <a:br>
              <a:rPr lang="ar-SA" sz="2400" dirty="0" smtClean="0">
                <a:solidFill>
                  <a:schemeClr val="tx1"/>
                </a:solidFill>
              </a:rPr>
            </a:br>
            <a:r>
              <a:rPr lang="ar-SA" sz="2400" dirty="0" smtClean="0">
                <a:solidFill>
                  <a:schemeClr val="tx1"/>
                </a:solidFill>
              </a:rPr>
              <a:t/>
            </a:r>
            <a:br>
              <a:rPr lang="ar-SA" sz="2400" dirty="0" smtClean="0">
                <a:solidFill>
                  <a:schemeClr val="tx1"/>
                </a:solidFill>
              </a:rPr>
            </a:br>
            <a:r>
              <a:rPr lang="ar-SA" sz="2400" dirty="0" smtClean="0">
                <a:solidFill>
                  <a:schemeClr val="tx1"/>
                </a:solidFill>
              </a:rPr>
              <a:t>أنهى قسم إدارة الأعمال بكلية العلوم والدراسات الإنسانية </a:t>
            </a:r>
            <a:r>
              <a:rPr lang="ar-SA" sz="2400" dirty="0" err="1" smtClean="0">
                <a:solidFill>
                  <a:schemeClr val="tx1"/>
                </a:solidFill>
              </a:rPr>
              <a:t>بالغاط</a:t>
            </a:r>
            <a:r>
              <a:rPr lang="ar-SA" sz="2400" dirty="0" smtClean="0">
                <a:solidFill>
                  <a:schemeClr val="tx1"/>
                </a:solidFill>
              </a:rPr>
              <a:t> مناقشة طلاب التدريب الصيفي من خلال اللجنة المشكله لذلك برئاسة </a:t>
            </a:r>
            <a:r>
              <a:rPr lang="ar-SA" sz="2400" dirty="0" err="1" smtClean="0">
                <a:solidFill>
                  <a:schemeClr val="tx1"/>
                </a:solidFill>
              </a:rPr>
              <a:t>د.</a:t>
            </a:r>
            <a:r>
              <a:rPr lang="ar-SA" sz="2400" dirty="0" smtClean="0">
                <a:solidFill>
                  <a:schemeClr val="tx1"/>
                </a:solidFill>
              </a:rPr>
              <a:t> خالد حنفى وعضوية د.محمد حداد و أ.</a:t>
            </a:r>
            <a:r>
              <a:rPr lang="ar-SA" sz="2400" dirty="0" err="1" smtClean="0">
                <a:solidFill>
                  <a:schemeClr val="tx1"/>
                </a:solidFill>
              </a:rPr>
              <a:t>عبدالله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err="1" smtClean="0">
                <a:solidFill>
                  <a:schemeClr val="tx1"/>
                </a:solidFill>
              </a:rPr>
              <a:t>السعدون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SA" sz="2400" dirty="0" err="1" smtClean="0">
                <a:solidFill>
                  <a:schemeClr val="tx1"/>
                </a:solidFill>
              </a:rPr>
              <a:t>.</a:t>
            </a:r>
            <a:r>
              <a:rPr lang="ar-SA" sz="2400" dirty="0" smtClean="0">
                <a:solidFill>
                  <a:schemeClr val="tx1"/>
                </a:solidFill>
              </a:rPr>
              <a:t/>
            </a:r>
            <a:br>
              <a:rPr lang="ar-SA" sz="2400" dirty="0" smtClean="0">
                <a:solidFill>
                  <a:schemeClr val="tx1"/>
                </a:solidFill>
              </a:rPr>
            </a:br>
            <a:r>
              <a:rPr lang="ar-SA" sz="2400" dirty="0" smtClean="0">
                <a:solidFill>
                  <a:schemeClr val="tx1"/>
                </a:solidFill>
              </a:rPr>
              <a:t>حيث تم مناقشة طلاب التدريب الصيفي والنظر في التقارير التى اعدوها خلال فتره </a:t>
            </a:r>
            <a:r>
              <a:rPr lang="ar-SA" sz="2400" dirty="0" err="1" smtClean="0">
                <a:solidFill>
                  <a:schemeClr val="tx1"/>
                </a:solidFill>
              </a:rPr>
              <a:t>التدريب </a:t>
            </a:r>
            <a:r>
              <a:rPr lang="ar-SA" sz="2400" dirty="0" smtClean="0">
                <a:solidFill>
                  <a:schemeClr val="tx1"/>
                </a:solidFill>
              </a:rPr>
              <a:t>، وفي ضوء تقارير جهات التدريب في القطاع الحكومي والقطاع </a:t>
            </a:r>
            <a:r>
              <a:rPr lang="ar-SA" sz="2400" dirty="0" err="1" smtClean="0">
                <a:solidFill>
                  <a:schemeClr val="tx1"/>
                </a:solidFill>
              </a:rPr>
              <a:t>الخاص </a:t>
            </a:r>
            <a:r>
              <a:rPr lang="ar-SA" sz="2400" dirty="0" smtClean="0">
                <a:solidFill>
                  <a:schemeClr val="tx1"/>
                </a:solidFill>
              </a:rPr>
              <a:t>، وتم تقييم الطلاب وفقاً للمعايير التي سبق لقسم ادارة الأعمال </a:t>
            </a:r>
            <a:r>
              <a:rPr lang="ar-SA" sz="2400" dirty="0" err="1" smtClean="0">
                <a:solidFill>
                  <a:schemeClr val="tx1"/>
                </a:solidFill>
              </a:rPr>
              <a:t>إعتمدها</a:t>
            </a:r>
            <a:r>
              <a:rPr lang="ar-SA" sz="2400" dirty="0" smtClean="0">
                <a:solidFill>
                  <a:schemeClr val="tx1"/>
                </a:solidFill>
              </a:rPr>
              <a:t> وتم الانتهاء من رصد الدرجات </a:t>
            </a:r>
            <a:r>
              <a:rPr lang="ar-SA" sz="2400" dirty="0" err="1" smtClean="0">
                <a:solidFill>
                  <a:schemeClr val="tx1"/>
                </a:solidFill>
              </a:rPr>
              <a:t>لاعتمادها.</a:t>
            </a:r>
            <a:r>
              <a:rPr lang="ar-SA" sz="2400" dirty="0" smtClean="0">
                <a:solidFill>
                  <a:schemeClr val="tx1"/>
                </a:solidFill>
              </a:rPr>
              <a:t> </a:t>
            </a:r>
            <a:br>
              <a:rPr lang="ar-SA" sz="2400" dirty="0" smtClean="0">
                <a:solidFill>
                  <a:schemeClr val="tx1"/>
                </a:solidFill>
              </a:rPr>
            </a:br>
            <a:r>
              <a:rPr lang="ar-SA" sz="2400" dirty="0" smtClean="0">
                <a:solidFill>
                  <a:schemeClr val="tx1"/>
                </a:solidFill>
              </a:rPr>
              <a:t>هذا وقد حظي برنامج التدريب الصيفي بمتابعة </a:t>
            </a:r>
            <a:r>
              <a:rPr lang="ar-SA" sz="2400" dirty="0" err="1" smtClean="0">
                <a:solidFill>
                  <a:schemeClr val="tx1"/>
                </a:solidFill>
              </a:rPr>
              <a:t>سعاده</a:t>
            </a:r>
            <a:r>
              <a:rPr lang="ar-SA" sz="2400" dirty="0" smtClean="0">
                <a:solidFill>
                  <a:schemeClr val="tx1"/>
                </a:solidFill>
              </a:rPr>
              <a:t> عميد كليه العلوم والدراسات الانسانية </a:t>
            </a:r>
            <a:r>
              <a:rPr lang="ar-SA" sz="2400" dirty="0" err="1" smtClean="0">
                <a:solidFill>
                  <a:schemeClr val="tx1"/>
                </a:solidFill>
              </a:rPr>
              <a:t>بالغاط</a:t>
            </a:r>
            <a:r>
              <a:rPr lang="ar-SA" sz="2400" dirty="0" smtClean="0">
                <a:solidFill>
                  <a:schemeClr val="tx1"/>
                </a:solidFill>
              </a:rPr>
              <a:t> الدكتور خالد </a:t>
            </a:r>
            <a:r>
              <a:rPr lang="ar-SA" sz="2400" dirty="0" err="1" smtClean="0">
                <a:solidFill>
                  <a:schemeClr val="tx1"/>
                </a:solidFill>
              </a:rPr>
              <a:t>الشافي.</a:t>
            </a:r>
            <a:r>
              <a:rPr lang="ar-SA" sz="2400" dirty="0" smtClean="0">
                <a:solidFill>
                  <a:schemeClr val="tx1"/>
                </a:solidFill>
              </a:rPr>
              <a:t> </a:t>
            </a:r>
            <a:br>
              <a:rPr lang="ar-SA" sz="2400" dirty="0" smtClean="0">
                <a:solidFill>
                  <a:schemeClr val="tx1"/>
                </a:solidFill>
              </a:rPr>
            </a:br>
            <a:r>
              <a:rPr lang="ar-SA" sz="2400" dirty="0" smtClean="0">
                <a:solidFill>
                  <a:schemeClr val="tx1"/>
                </a:solidFill>
              </a:rPr>
              <a:t>ويعتبر التدريب الصيفى متطلب للتخرج من قسم اداره الأعمال ويهدف إلى تطوير المهارات العمليه </a:t>
            </a:r>
            <a:r>
              <a:rPr lang="ar-SA" sz="2400" dirty="0" err="1" smtClean="0">
                <a:solidFill>
                  <a:schemeClr val="tx1"/>
                </a:solidFill>
              </a:rPr>
              <a:t>للطلبه</a:t>
            </a:r>
            <a:r>
              <a:rPr lang="ar-SA" sz="2400" dirty="0" smtClean="0">
                <a:solidFill>
                  <a:schemeClr val="tx1"/>
                </a:solidFill>
              </a:rPr>
              <a:t> وتطبيق ما تم دراسته في الواقع العملي واكتساب الخبره العمليه.</a:t>
            </a:r>
            <a:endParaRPr lang="fr-FR" sz="2400" dirty="0" smtClean="0">
              <a:solidFill>
                <a:schemeClr val="tx1"/>
              </a:solidFill>
            </a:endParaRPr>
          </a:p>
          <a:p>
            <a:pPr rtl="1"/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11439</TotalTime>
  <Words>10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28</cp:revision>
  <dcterms:created xsi:type="dcterms:W3CDTF">2015-04-30T18:25:36Z</dcterms:created>
  <dcterms:modified xsi:type="dcterms:W3CDTF">2015-09-02T19:58:30Z</dcterms:modified>
</cp:coreProperties>
</file>