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29" autoAdjust="0"/>
    <p:restoredTop sz="94660"/>
  </p:normalViewPr>
  <p:slideViewPr>
    <p:cSldViewPr>
      <p:cViewPr varScale="1">
        <p:scale>
          <a:sx n="64" d="100"/>
          <a:sy n="64" d="100"/>
        </p:scale>
        <p:origin x="-1458"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0622D062-53FC-4347-B0C3-B800919B2E77}" type="datetimeFigureOut">
              <a:rPr lang="fr-FR" smtClean="0"/>
              <a:pPr/>
              <a:t>24/08/2015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F54A65F-A34B-4FE9-BCC1-BC11169BE83D}"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622D062-53FC-4347-B0C3-B800919B2E77}" type="datetimeFigureOut">
              <a:rPr lang="fr-FR" smtClean="0"/>
              <a:pPr/>
              <a:t>24/08/2015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F54A65F-A34B-4FE9-BCC1-BC11169BE83D}"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622D062-53FC-4347-B0C3-B800919B2E77}" type="datetimeFigureOut">
              <a:rPr lang="fr-FR" smtClean="0"/>
              <a:pPr/>
              <a:t>24/08/2015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F54A65F-A34B-4FE9-BCC1-BC11169BE83D}"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622D062-53FC-4347-B0C3-B800919B2E77}" type="datetimeFigureOut">
              <a:rPr lang="fr-FR" smtClean="0"/>
              <a:pPr/>
              <a:t>24/08/2015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F54A65F-A34B-4FE9-BCC1-BC11169BE83D}"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0622D062-53FC-4347-B0C3-B800919B2E77}" type="datetimeFigureOut">
              <a:rPr lang="fr-FR" smtClean="0"/>
              <a:pPr/>
              <a:t>24/08/2015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F54A65F-A34B-4FE9-BCC1-BC11169BE83D}"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0622D062-53FC-4347-B0C3-B800919B2E77}" type="datetimeFigureOut">
              <a:rPr lang="fr-FR" smtClean="0"/>
              <a:pPr/>
              <a:t>24/08/2015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F54A65F-A34B-4FE9-BCC1-BC11169BE83D}"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0622D062-53FC-4347-B0C3-B800919B2E77}" type="datetimeFigureOut">
              <a:rPr lang="fr-FR" smtClean="0"/>
              <a:pPr/>
              <a:t>24/08/2015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BF54A65F-A34B-4FE9-BCC1-BC11169BE83D}"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0622D062-53FC-4347-B0C3-B800919B2E77}" type="datetimeFigureOut">
              <a:rPr lang="fr-FR" smtClean="0"/>
              <a:pPr/>
              <a:t>24/08/2015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BF54A65F-A34B-4FE9-BCC1-BC11169BE83D}"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622D062-53FC-4347-B0C3-B800919B2E77}" type="datetimeFigureOut">
              <a:rPr lang="fr-FR" smtClean="0"/>
              <a:pPr/>
              <a:t>24/08/2015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BF54A65F-A34B-4FE9-BCC1-BC11169BE83D}"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0622D062-53FC-4347-B0C3-B800919B2E77}" type="datetimeFigureOut">
              <a:rPr lang="fr-FR" smtClean="0"/>
              <a:pPr/>
              <a:t>24/08/2015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F54A65F-A34B-4FE9-BCC1-BC11169BE83D}"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0622D062-53FC-4347-B0C3-B800919B2E77}" type="datetimeFigureOut">
              <a:rPr lang="fr-FR" smtClean="0"/>
              <a:pPr/>
              <a:t>24/08/2015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F54A65F-A34B-4FE9-BCC1-BC11169BE83D}"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22D062-53FC-4347-B0C3-B800919B2E77}" type="datetimeFigureOut">
              <a:rPr lang="fr-FR" smtClean="0"/>
              <a:pPr/>
              <a:t>24/08/2015</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54A65F-A34B-4FE9-BCC1-BC11169BE83D}"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547664" y="116632"/>
            <a:ext cx="6400800" cy="4752528"/>
          </a:xfrm>
        </p:spPr>
        <p:txBody>
          <a:bodyPr>
            <a:noAutofit/>
          </a:bodyPr>
          <a:lstStyle/>
          <a:p>
            <a:pPr rtl="1" fontAlgn="t"/>
            <a:r>
              <a:rPr lang="ar-SA" sz="2000" b="1" u="sng" dirty="0" smtClean="0">
                <a:solidFill>
                  <a:schemeClr val="tx1"/>
                </a:solidFill>
              </a:rPr>
              <a:t>كلية العلوم والدراسات الإنسانية </a:t>
            </a:r>
            <a:r>
              <a:rPr lang="ar-SA" sz="2000" b="1" u="sng" dirty="0" err="1" smtClean="0">
                <a:solidFill>
                  <a:schemeClr val="tx1"/>
                </a:solidFill>
              </a:rPr>
              <a:t>بالغاط</a:t>
            </a:r>
            <a:r>
              <a:rPr lang="ar-SA" sz="2000" b="1" u="sng" dirty="0" smtClean="0">
                <a:solidFill>
                  <a:schemeClr val="tx1"/>
                </a:solidFill>
              </a:rPr>
              <a:t> تتلقى خطاب شكر من معالي مدير الجامعة </a:t>
            </a:r>
            <a:endParaRPr lang="fr-FR" sz="2000" dirty="0" smtClean="0">
              <a:solidFill>
                <a:schemeClr val="tx1"/>
              </a:solidFill>
            </a:endParaRPr>
          </a:p>
          <a:p>
            <a:pPr rtl="1" fontAlgn="t"/>
            <a:r>
              <a:rPr lang="ar-SA" sz="2000" dirty="0" smtClean="0">
                <a:solidFill>
                  <a:schemeClr val="tx1"/>
                </a:solidFill>
              </a:rPr>
              <a:t> </a:t>
            </a:r>
            <a:endParaRPr lang="fr-FR" sz="2000" dirty="0" smtClean="0">
              <a:solidFill>
                <a:schemeClr val="tx1"/>
              </a:solidFill>
            </a:endParaRPr>
          </a:p>
          <a:p>
            <a:pPr rtl="1" fontAlgn="t"/>
            <a:r>
              <a:rPr lang="ar-SA" sz="2000" dirty="0" smtClean="0">
                <a:solidFill>
                  <a:schemeClr val="tx1"/>
                </a:solidFill>
              </a:rPr>
              <a:t>تلقى سعادة </a:t>
            </a:r>
            <a:r>
              <a:rPr lang="ar-SA" sz="2000" dirty="0" err="1" smtClean="0">
                <a:solidFill>
                  <a:schemeClr val="tx1"/>
                </a:solidFill>
              </a:rPr>
              <a:t>الدكتور </a:t>
            </a:r>
            <a:r>
              <a:rPr lang="ar-SA" sz="2000" dirty="0" smtClean="0">
                <a:solidFill>
                  <a:schemeClr val="tx1"/>
                </a:solidFill>
              </a:rPr>
              <a:t>: خالد بن عبد الله </a:t>
            </a:r>
            <a:r>
              <a:rPr lang="ar-SA" sz="2000" dirty="0" err="1" smtClean="0">
                <a:solidFill>
                  <a:schemeClr val="tx1"/>
                </a:solidFill>
              </a:rPr>
              <a:t>الشافي </a:t>
            </a:r>
            <a:r>
              <a:rPr lang="ar-SA" sz="2000" dirty="0" smtClean="0">
                <a:solidFill>
                  <a:schemeClr val="tx1"/>
                </a:solidFill>
              </a:rPr>
              <a:t>، عميد كلية العلوم والدراسات الإنسانية </a:t>
            </a:r>
            <a:r>
              <a:rPr lang="ar-SA" sz="2000" dirty="0" err="1" smtClean="0">
                <a:solidFill>
                  <a:schemeClr val="tx1"/>
                </a:solidFill>
              </a:rPr>
              <a:t>بالغاط</a:t>
            </a:r>
            <a:r>
              <a:rPr lang="ar-SA" sz="2000" dirty="0" smtClean="0">
                <a:solidFill>
                  <a:schemeClr val="tx1"/>
                </a:solidFill>
              </a:rPr>
              <a:t> ومنسوبي الكلية  شكر وتقدير  معالي مدير الجامعة الدكتور خالد بن سعد المقرن  إثر اطلاع </a:t>
            </a:r>
            <a:r>
              <a:rPr lang="ar-SA" sz="2000" dirty="0" err="1" smtClean="0">
                <a:solidFill>
                  <a:schemeClr val="tx1"/>
                </a:solidFill>
              </a:rPr>
              <a:t>معاليه</a:t>
            </a:r>
            <a:r>
              <a:rPr lang="ar-SA" sz="2000" dirty="0" smtClean="0">
                <a:solidFill>
                  <a:schemeClr val="tx1"/>
                </a:solidFill>
              </a:rPr>
              <a:t> على تقرير" مشاركة الكلية المجتمعية وبرنامج التنمية </a:t>
            </a:r>
            <a:r>
              <a:rPr lang="ar-SA" sz="2000" dirty="0" err="1" smtClean="0">
                <a:solidFill>
                  <a:schemeClr val="tx1"/>
                </a:solidFill>
              </a:rPr>
              <a:t>المعرفية </a:t>
            </a:r>
            <a:r>
              <a:rPr lang="ar-SA" sz="2000" dirty="0" smtClean="0">
                <a:solidFill>
                  <a:schemeClr val="tx1"/>
                </a:solidFill>
              </a:rPr>
              <a:t>" خلال العام الجامعي </a:t>
            </a:r>
            <a:r>
              <a:rPr lang="ar-SA" sz="2000" dirty="0" err="1" smtClean="0">
                <a:solidFill>
                  <a:schemeClr val="tx1"/>
                </a:solidFill>
              </a:rPr>
              <a:t>1435هـ</a:t>
            </a:r>
            <a:r>
              <a:rPr lang="ar-SA" sz="2000" dirty="0" smtClean="0">
                <a:solidFill>
                  <a:schemeClr val="tx1"/>
                </a:solidFill>
              </a:rPr>
              <a:t> - </a:t>
            </a:r>
            <a:r>
              <a:rPr lang="ar-SA" sz="2000" dirty="0" err="1" smtClean="0">
                <a:solidFill>
                  <a:schemeClr val="tx1"/>
                </a:solidFill>
              </a:rPr>
              <a:t>1436هـ</a:t>
            </a:r>
            <a:r>
              <a:rPr lang="ar-SA" sz="2000" dirty="0" smtClean="0">
                <a:solidFill>
                  <a:schemeClr val="tx1"/>
                </a:solidFill>
              </a:rPr>
              <a:t> ، وتضمن التقرير مشاركة الكلية في الفعاليات </a:t>
            </a:r>
            <a:r>
              <a:rPr lang="ar-SA" sz="2000" dirty="0" err="1" smtClean="0">
                <a:solidFill>
                  <a:schemeClr val="tx1"/>
                </a:solidFill>
              </a:rPr>
              <a:t>المجتمعة </a:t>
            </a:r>
            <a:r>
              <a:rPr lang="ar-SA" sz="2000" dirty="0" smtClean="0">
                <a:solidFill>
                  <a:schemeClr val="tx1"/>
                </a:solidFill>
              </a:rPr>
              <a:t>، إضافة إلى برنامج التنمية </a:t>
            </a:r>
            <a:r>
              <a:rPr lang="ar-SA" sz="2000" dirty="0" err="1" smtClean="0">
                <a:solidFill>
                  <a:schemeClr val="tx1"/>
                </a:solidFill>
              </a:rPr>
              <a:t>المعرفية </a:t>
            </a:r>
            <a:r>
              <a:rPr lang="ar-SA" sz="2000" dirty="0" smtClean="0">
                <a:solidFill>
                  <a:schemeClr val="tx1"/>
                </a:solidFill>
              </a:rPr>
              <a:t>، والذي تم الإعداد المبكر له وفق </a:t>
            </a:r>
            <a:r>
              <a:rPr lang="ar-SA" sz="2000" dirty="0" err="1" smtClean="0">
                <a:solidFill>
                  <a:schemeClr val="tx1"/>
                </a:solidFill>
              </a:rPr>
              <a:t>آليه</a:t>
            </a:r>
            <a:r>
              <a:rPr lang="ar-SA" sz="2000" dirty="0" smtClean="0">
                <a:solidFill>
                  <a:schemeClr val="tx1"/>
                </a:solidFill>
              </a:rPr>
              <a:t> علمية تتضمن حصر احتياج المجتمع المحلي من البرامج التدريبية والتي تتناسب مع احتياج منسوبي الجهات الحكومية بمختلف القطاعات وعلى جميع المستويات </a:t>
            </a:r>
            <a:r>
              <a:rPr lang="ar-SA" sz="2000" dirty="0" err="1" smtClean="0">
                <a:solidFill>
                  <a:schemeClr val="tx1"/>
                </a:solidFill>
              </a:rPr>
              <a:t>الإدارية </a:t>
            </a:r>
            <a:r>
              <a:rPr lang="ar-SA" sz="2000" dirty="0" smtClean="0">
                <a:solidFill>
                  <a:schemeClr val="tx1"/>
                </a:solidFill>
              </a:rPr>
              <a:t>، ومن ثم إقرار مجلس الكلية للبرامج التدريبية المقترحة من الأقسام </a:t>
            </a:r>
            <a:r>
              <a:rPr lang="ar-SA" sz="2000" dirty="0" err="1" smtClean="0">
                <a:solidFill>
                  <a:schemeClr val="tx1"/>
                </a:solidFill>
              </a:rPr>
              <a:t>العلمية </a:t>
            </a:r>
            <a:r>
              <a:rPr lang="ar-SA" sz="2000" dirty="0" smtClean="0">
                <a:solidFill>
                  <a:schemeClr val="tx1"/>
                </a:solidFill>
              </a:rPr>
              <a:t>، والعمل على إعداد الحقائب التدريبية وفق الضوابط والشروط </a:t>
            </a:r>
            <a:r>
              <a:rPr lang="ar-SA" sz="2000" dirty="0" err="1" smtClean="0">
                <a:solidFill>
                  <a:schemeClr val="tx1"/>
                </a:solidFill>
              </a:rPr>
              <a:t>المعتمدة .</a:t>
            </a:r>
            <a:endParaRPr lang="fr-FR" sz="2000" dirty="0" smtClean="0">
              <a:solidFill>
                <a:schemeClr val="tx1"/>
              </a:solidFill>
            </a:endParaRPr>
          </a:p>
          <a:p>
            <a:pPr rtl="1" fontAlgn="t"/>
            <a:r>
              <a:rPr lang="ar-SA" sz="2000" dirty="0" smtClean="0">
                <a:solidFill>
                  <a:schemeClr val="tx1"/>
                </a:solidFill>
              </a:rPr>
              <a:t>وقد </a:t>
            </a:r>
            <a:r>
              <a:rPr lang="ar-SA" sz="2000" dirty="0" err="1" smtClean="0">
                <a:solidFill>
                  <a:schemeClr val="tx1"/>
                </a:solidFill>
              </a:rPr>
              <a:t>عبر </a:t>
            </a:r>
            <a:r>
              <a:rPr lang="ar-SA" sz="2000" dirty="0" smtClean="0">
                <a:solidFill>
                  <a:schemeClr val="tx1"/>
                </a:solidFill>
              </a:rPr>
              <a:t>– معالي مدير </a:t>
            </a:r>
            <a:r>
              <a:rPr lang="ar-SA" sz="2000" dirty="0" err="1" smtClean="0">
                <a:solidFill>
                  <a:schemeClr val="tx1"/>
                </a:solidFill>
              </a:rPr>
              <a:t>الجامعة </a:t>
            </a:r>
            <a:r>
              <a:rPr lang="ar-SA" sz="2000" dirty="0" smtClean="0">
                <a:solidFill>
                  <a:schemeClr val="tx1"/>
                </a:solidFill>
              </a:rPr>
              <a:t>- عن إشادته بالجهد المبذول الذي تضمنه التقرير  والذي يعكس الجهد والعمل الذي تقوم </a:t>
            </a:r>
            <a:r>
              <a:rPr lang="ar-SA" sz="2000" dirty="0" err="1" smtClean="0">
                <a:solidFill>
                  <a:schemeClr val="tx1"/>
                </a:solidFill>
              </a:rPr>
              <a:t>به</a:t>
            </a:r>
            <a:r>
              <a:rPr lang="ar-SA" sz="2000" dirty="0" smtClean="0">
                <a:solidFill>
                  <a:schemeClr val="tx1"/>
                </a:solidFill>
              </a:rPr>
              <a:t> الكلية.</a:t>
            </a:r>
            <a:endParaRPr lang="fr-FR" sz="2000" dirty="0" smtClean="0">
              <a:solidFill>
                <a:schemeClr val="tx1"/>
              </a:solidFill>
            </a:endParaRPr>
          </a:p>
          <a:p>
            <a:pPr rtl="1" fontAlgn="t"/>
            <a:r>
              <a:rPr lang="ar-SA" sz="2000" dirty="0" smtClean="0">
                <a:solidFill>
                  <a:schemeClr val="tx1"/>
                </a:solidFill>
              </a:rPr>
              <a:t>هذا وقد عبر عميد الكلية الدكتور خالد بن عبد الله الشافي عن اعتزاز الكلية بهذه الاشادة من معالي مدير الجامعة الدكتور خالد بن سعد المقرن والذي تحظى الكلية بمتابعته لأعمالها ومنجزاتها، وحرصه على تحفيز العاملين بالكلية نحو مزيد من التميز والجودة.</a:t>
            </a:r>
            <a:endParaRPr lang="fr-FR" sz="2000" dirty="0" smtClean="0">
              <a:solidFill>
                <a:schemeClr val="tx1"/>
              </a:solidFill>
            </a:endParaRPr>
          </a:p>
          <a:p>
            <a:pPr rtl="1"/>
            <a:endParaRPr lang="fr-FR" sz="2000" dirty="0">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5" name="Picture 2" descr="D:\ALGHAT2\portail\news74\IMY_3154_0_0.jpg"/>
          <p:cNvPicPr>
            <a:picLocks noGrp="1" noChangeAspect="1" noChangeArrowheads="1"/>
          </p:cNvPicPr>
          <p:nvPr>
            <p:ph idx="1"/>
          </p:nvPr>
        </p:nvPicPr>
        <p:blipFill>
          <a:blip r:embed="rId2" cstate="print"/>
          <a:srcRect/>
          <a:stretch>
            <a:fillRect/>
          </a:stretch>
        </p:blipFill>
        <p:spPr bwMode="auto">
          <a:xfrm>
            <a:off x="2195737" y="1916832"/>
            <a:ext cx="5040560" cy="3744416"/>
          </a:xfrm>
          <a:prstGeom prst="rect">
            <a:avLst/>
          </a:prstGeom>
          <a:noFill/>
        </p:spPr>
      </p:pic>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11404</TotalTime>
  <Words>12</Words>
  <Application>Microsoft Office PowerPoint</Application>
  <PresentationFormat>Affichage à l'écran (4:3)</PresentationFormat>
  <Paragraphs>5</Paragraphs>
  <Slides>2</Slides>
  <Notes>0</Notes>
  <HiddenSlides>0</HiddenSlides>
  <MMClips>0</MMClips>
  <ScaleCrop>false</ScaleCrop>
  <HeadingPairs>
    <vt:vector size="4" baseType="variant">
      <vt:variant>
        <vt:lpstr>Thème</vt:lpstr>
      </vt:variant>
      <vt:variant>
        <vt:i4>1</vt:i4>
      </vt:variant>
      <vt:variant>
        <vt:lpstr>Titres des diapositives</vt:lpstr>
      </vt:variant>
      <vt:variant>
        <vt:i4>2</vt:i4>
      </vt:variant>
    </vt:vector>
  </HeadingPairs>
  <TitlesOfParts>
    <vt:vector size="3" baseType="lpstr">
      <vt:lpstr>Thème Office</vt:lpstr>
      <vt:lpstr>Diapositive 1</vt:lpstr>
      <vt:lpstr>Diapositive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pc</dc:creator>
  <cp:lastModifiedBy>pc</cp:lastModifiedBy>
  <cp:revision>26</cp:revision>
  <dcterms:created xsi:type="dcterms:W3CDTF">2015-04-30T18:25:36Z</dcterms:created>
  <dcterms:modified xsi:type="dcterms:W3CDTF">2015-08-24T11:32:03Z</dcterms:modified>
</cp:coreProperties>
</file>