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585B-2847-4D63-87B1-5F729622AEC5}" type="datetimeFigureOut">
              <a:rPr lang="fr-FR" smtClean="0"/>
              <a:pPr/>
              <a:t>27/04/2015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4727-343A-4DDA-B2A8-1529BC6BA8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585B-2847-4D63-87B1-5F729622AEC5}" type="datetimeFigureOut">
              <a:rPr lang="fr-FR" smtClean="0"/>
              <a:pPr/>
              <a:t>27/04/2015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4727-343A-4DDA-B2A8-1529BC6BA8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585B-2847-4D63-87B1-5F729622AEC5}" type="datetimeFigureOut">
              <a:rPr lang="fr-FR" smtClean="0"/>
              <a:pPr/>
              <a:t>27/04/2015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4727-343A-4DDA-B2A8-1529BC6BA8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585B-2847-4D63-87B1-5F729622AEC5}" type="datetimeFigureOut">
              <a:rPr lang="fr-FR" smtClean="0"/>
              <a:pPr/>
              <a:t>27/04/2015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4727-343A-4DDA-B2A8-1529BC6BA8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585B-2847-4D63-87B1-5F729622AEC5}" type="datetimeFigureOut">
              <a:rPr lang="fr-FR" smtClean="0"/>
              <a:pPr/>
              <a:t>27/04/2015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4727-343A-4DDA-B2A8-1529BC6BA8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585B-2847-4D63-87B1-5F729622AEC5}" type="datetimeFigureOut">
              <a:rPr lang="fr-FR" smtClean="0"/>
              <a:pPr/>
              <a:t>27/04/2015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4727-343A-4DDA-B2A8-1529BC6BA8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585B-2847-4D63-87B1-5F729622AEC5}" type="datetimeFigureOut">
              <a:rPr lang="fr-FR" smtClean="0"/>
              <a:pPr/>
              <a:t>27/04/2015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4727-343A-4DDA-B2A8-1529BC6BA8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585B-2847-4D63-87B1-5F729622AEC5}" type="datetimeFigureOut">
              <a:rPr lang="fr-FR" smtClean="0"/>
              <a:pPr/>
              <a:t>27/04/2015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4727-343A-4DDA-B2A8-1529BC6BA8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585B-2847-4D63-87B1-5F729622AEC5}" type="datetimeFigureOut">
              <a:rPr lang="fr-FR" smtClean="0"/>
              <a:pPr/>
              <a:t>27/04/2015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4727-343A-4DDA-B2A8-1529BC6BA8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585B-2847-4D63-87B1-5F729622AEC5}" type="datetimeFigureOut">
              <a:rPr lang="fr-FR" smtClean="0"/>
              <a:pPr/>
              <a:t>27/04/2015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4727-343A-4DDA-B2A8-1529BC6BA8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585B-2847-4D63-87B1-5F729622AEC5}" type="datetimeFigureOut">
              <a:rPr lang="fr-FR" smtClean="0"/>
              <a:pPr/>
              <a:t>27/04/2015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4727-343A-4DDA-B2A8-1529BC6BA8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A585B-2847-4D63-87B1-5F729622AEC5}" type="datetimeFigureOut">
              <a:rPr lang="fr-FR" smtClean="0"/>
              <a:pPr/>
              <a:t>27/04/2015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04727-343A-4DDA-B2A8-1529BC6BA8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708920"/>
            <a:ext cx="7772400" cy="1470025"/>
          </a:xfrm>
        </p:spPr>
        <p:txBody>
          <a:bodyPr>
            <a:noAutofit/>
          </a:bodyPr>
          <a:lstStyle/>
          <a:p>
            <a:pPr rtl="1" fontAlgn="t"/>
            <a:r>
              <a:rPr lang="ar-SA" sz="2000" b="1" u="sng" dirty="0" smtClean="0"/>
              <a:t>كلية العلوم والدراسات الانسانية </a:t>
            </a:r>
            <a:r>
              <a:rPr lang="ar-SA" sz="2000" b="1" u="sng" dirty="0" err="1" smtClean="0"/>
              <a:t>بالغاط</a:t>
            </a:r>
            <a:r>
              <a:rPr lang="ar-SA" sz="2000" b="1" u="sng" dirty="0" smtClean="0"/>
              <a:t>  تتلقى خطاب شكر معالي مدير الجامعة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en-US" sz="2000" dirty="0" smtClean="0"/>
              <a:t> 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ar-SA" sz="2000" dirty="0" smtClean="0"/>
              <a:t>     تلقى سعادة </a:t>
            </a:r>
            <a:r>
              <a:rPr lang="ar-SA" sz="2000" dirty="0" err="1" smtClean="0"/>
              <a:t>الدكتور </a:t>
            </a:r>
            <a:r>
              <a:rPr lang="ar-SA" sz="2000" dirty="0" smtClean="0"/>
              <a:t>: خالد بن </a:t>
            </a:r>
            <a:r>
              <a:rPr lang="ar-SA" sz="2000" dirty="0" err="1" smtClean="0"/>
              <a:t>عبدالله</a:t>
            </a:r>
            <a:r>
              <a:rPr lang="ar-SA" sz="2000" dirty="0" smtClean="0"/>
              <a:t> </a:t>
            </a:r>
            <a:r>
              <a:rPr lang="ar-SA" sz="2000" dirty="0" err="1" smtClean="0"/>
              <a:t>الشافي </a:t>
            </a:r>
            <a:r>
              <a:rPr lang="ar-SA" sz="2000" dirty="0" smtClean="0"/>
              <a:t>، عميد كلية العلوم والدراسات الانسانية </a:t>
            </a:r>
            <a:r>
              <a:rPr lang="ar-SA" sz="2000" dirty="0" err="1" smtClean="0"/>
              <a:t>بالغاط</a:t>
            </a:r>
            <a:r>
              <a:rPr lang="ar-SA" sz="2000" dirty="0" smtClean="0"/>
              <a:t> شكر وتقدير معالي مدير الجامعة الدكتور خالد بن سعد المقرن، إثر اطلاع </a:t>
            </a:r>
            <a:r>
              <a:rPr lang="ar-SA" sz="2000" dirty="0" err="1" smtClean="0"/>
              <a:t>معاليه</a:t>
            </a:r>
            <a:r>
              <a:rPr lang="ar-SA" sz="2000" dirty="0" smtClean="0"/>
              <a:t> على  </a:t>
            </a:r>
            <a:r>
              <a:rPr lang="ar-SA" sz="2000" dirty="0" err="1" smtClean="0"/>
              <a:t>اطلاق </a:t>
            </a:r>
            <a:r>
              <a:rPr lang="ar-SA" sz="2000" dirty="0" smtClean="0"/>
              <a:t>( برنامج التنمية المعرفية </a:t>
            </a:r>
            <a:r>
              <a:rPr lang="ar-SA" sz="2000" dirty="0" err="1" smtClean="0"/>
              <a:t>بالمحافظة </a:t>
            </a:r>
            <a:r>
              <a:rPr lang="ar-SA" sz="2000" dirty="0" smtClean="0"/>
              <a:t>) الذي استهدف موظفي وموظفات القطاعات الحكومية </a:t>
            </a:r>
            <a:r>
              <a:rPr lang="ar-SA" sz="2000" dirty="0" err="1" smtClean="0"/>
              <a:t>والخاصة .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ar-SA" sz="2000" dirty="0" smtClean="0"/>
              <a:t>وقد عبرّ </a:t>
            </a:r>
            <a:r>
              <a:rPr lang="ar-SA" sz="2000" dirty="0" err="1" smtClean="0"/>
              <a:t>معاليه</a:t>
            </a:r>
            <a:r>
              <a:rPr lang="ar-SA" sz="2000" dirty="0" smtClean="0"/>
              <a:t> عن إشادته وتقديره بهذا الجهد المتميز للكلية </a:t>
            </a:r>
            <a:r>
              <a:rPr lang="ar-SA" sz="2000" dirty="0" err="1" smtClean="0"/>
              <a:t>ومنسوبيها </a:t>
            </a:r>
            <a:r>
              <a:rPr lang="ar-SA" sz="2000" dirty="0" smtClean="0"/>
              <a:t>، وقد كان لذلك الشكر الأثر الكبير في دفع منسوبي الكلية إلى مواصلة العطاء وبذل الجهود لاستمرار تميز الكلية في هذه البرامج.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/>
              <a:t/>
            </a:r>
            <a:br>
              <a:rPr lang="fr-FR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/>
            </a:r>
            <a:br>
              <a:rPr lang="fr-FR" sz="2000" dirty="0"/>
            </a:br>
            <a:endParaRPr lang="fr-F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ALGHAT2\portail\news42\imag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1637" y="1734344"/>
            <a:ext cx="5800725" cy="425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11</Words>
  <Application>Microsoft Office PowerPoint</Application>
  <PresentationFormat>Affichage à l'écran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كلية العلوم والدراسات الانسانية بالغاط  تتلقى خطاب شكر معالي مدير الجامعة        تلقى سعادة الدكتور : خالد بن عبدالله الشافي ، عميد كلية العلوم والدراسات الانسانية بالغاط شكر وتقدير معالي مدير الجامعة الدكتور خالد بن سعد المقرن، إثر اطلاع معاليه على  اطلاق ( برنامج التنمية المعرفية بالمحافظة ) الذي استهدف موظفي وموظفات القطاعات الحكومية والخاصة . وقد عبرّ معاليه عن إشادته وتقديره بهذا الجهد المتميز للكلية ومنسوبيها ، وقد كان لذلك الشكر الأثر الكبير في دفع منسوبي الكلية إلى مواصلة العطاء وبذل الجهود لاستمرار تميز الكلية في هذه البرامج.     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في اطار برنامج التنمية المعرفية تنفيذ دورة )Teachers Training(     بناءً على توجيه معالي مدير الجامعة الدكتور : خالد بن سعد المقرن وبمتابعة من سعادة عميد الكلية الدكتور خالد بن عبدالله الشافي ، وفي ضوء الشراكة المجتمعية ، أقامت كلية العلوم والدراسات الإنسانية بالغاط وفي إطار برنامج التنمية المعرفية الذي يتضمن عدداً من الدورات التدريبية لموظفي وموظفات القطاع الحكومي والقطاع الخاص في محافظة الغاط أقيمت دورةً تدريبية بعنوان: (Teachers Training) بقاعة التدريب بإدارة التعليم بالمحافظة وذلك يوم الاحد الموافق 30/6/1436 هـ, حيث قدَّم الدورةَ الدكتور / عبداللطيف مأمون حسن  الاستاذ المساعد بقسم اللغة الانجليزية بالكلية , واستهدفت هذه الدورة معلمين ومشرفين اللغة الانجليزية في كافة مدارس المحافظة ، وتنمية عدد من المهارات العلمية لديهم .   هذا وقد أشاد جميع المشاركين بهذه الدورات التي تهدف إلى تنمية كفاءة العاملين في الأجهزة الحكومية وتطوير مهارتهم.</dc:title>
  <dc:creator>pc</dc:creator>
  <cp:lastModifiedBy>pc</cp:lastModifiedBy>
  <cp:revision>3</cp:revision>
  <dcterms:created xsi:type="dcterms:W3CDTF">2015-04-27T08:21:44Z</dcterms:created>
  <dcterms:modified xsi:type="dcterms:W3CDTF">2015-04-27T18:56:42Z</dcterms:modified>
</cp:coreProperties>
</file>