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F0B59-9A3D-400E-AD1C-EDB05EABEA61}" type="datetimeFigureOut">
              <a:rPr lang="fr-FR" smtClean="0"/>
              <a:t>23/04/2015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1589-851E-47BA-ABF9-91C5ED9D5FE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F0B59-9A3D-400E-AD1C-EDB05EABEA61}" type="datetimeFigureOut">
              <a:rPr lang="fr-FR" smtClean="0"/>
              <a:t>23/04/2015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1589-851E-47BA-ABF9-91C5ED9D5FE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F0B59-9A3D-400E-AD1C-EDB05EABEA61}" type="datetimeFigureOut">
              <a:rPr lang="fr-FR" smtClean="0"/>
              <a:t>23/04/2015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1589-851E-47BA-ABF9-91C5ED9D5FE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F0B59-9A3D-400E-AD1C-EDB05EABEA61}" type="datetimeFigureOut">
              <a:rPr lang="fr-FR" smtClean="0"/>
              <a:t>23/04/2015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1589-851E-47BA-ABF9-91C5ED9D5FE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F0B59-9A3D-400E-AD1C-EDB05EABEA61}" type="datetimeFigureOut">
              <a:rPr lang="fr-FR" smtClean="0"/>
              <a:t>23/04/2015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1589-851E-47BA-ABF9-91C5ED9D5FE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F0B59-9A3D-400E-AD1C-EDB05EABEA61}" type="datetimeFigureOut">
              <a:rPr lang="fr-FR" smtClean="0"/>
              <a:t>23/04/2015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1589-851E-47BA-ABF9-91C5ED9D5FE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F0B59-9A3D-400E-AD1C-EDB05EABEA61}" type="datetimeFigureOut">
              <a:rPr lang="fr-FR" smtClean="0"/>
              <a:t>23/04/2015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1589-851E-47BA-ABF9-91C5ED9D5FE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F0B59-9A3D-400E-AD1C-EDB05EABEA61}" type="datetimeFigureOut">
              <a:rPr lang="fr-FR" smtClean="0"/>
              <a:t>23/04/2015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1589-851E-47BA-ABF9-91C5ED9D5FE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F0B59-9A3D-400E-AD1C-EDB05EABEA61}" type="datetimeFigureOut">
              <a:rPr lang="fr-FR" smtClean="0"/>
              <a:t>23/04/2015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1589-851E-47BA-ABF9-91C5ED9D5FE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F0B59-9A3D-400E-AD1C-EDB05EABEA61}" type="datetimeFigureOut">
              <a:rPr lang="fr-FR" smtClean="0"/>
              <a:t>23/04/2015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1589-851E-47BA-ABF9-91C5ED9D5FE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F0B59-9A3D-400E-AD1C-EDB05EABEA61}" type="datetimeFigureOut">
              <a:rPr lang="fr-FR" smtClean="0"/>
              <a:t>23/04/2015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1589-851E-47BA-ABF9-91C5ED9D5FE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F0B59-9A3D-400E-AD1C-EDB05EABEA61}" type="datetimeFigureOut">
              <a:rPr lang="fr-FR" smtClean="0"/>
              <a:t>23/04/2015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1589-851E-47BA-ABF9-91C5ED9D5FE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979712" y="2852936"/>
          <a:ext cx="5729605" cy="3470148"/>
        </p:xfrm>
        <a:graphic>
          <a:graphicData uri="http://schemas.openxmlformats.org/drawingml/2006/table">
            <a:tbl>
              <a:tblPr rtl="1"/>
              <a:tblGrid>
                <a:gridCol w="360045"/>
                <a:gridCol w="2105025"/>
                <a:gridCol w="1764030"/>
                <a:gridCol w="1500505"/>
              </a:tblGrid>
              <a:tr h="863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اسم الدورة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موعد الدورة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مكان انعقاد الدورة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استخدام برنامج معالج النصوص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الاثنين 1/7/1436 هـ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قاعة التدريب بإدارة التعليم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المحررات في النظام السعودي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الاثنين 1/7/1436 هـ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مركز الرحمانية الثقافي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3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إعداد القيادة الإدارية و مهارة التفاوض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الثلاثاء2/7/1436 هـ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قاعة التدريب بإدارة التعليم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استخدام برنامج اكسل للجداول الالكترونية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الأربعاء3/7/1436 هـ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قاعة التدريب بإدارة التعليم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مهارات التواصل باللغة الانجليزية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الأربعاء3/7/1436 هـ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مركز الرحمانية الثقافي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6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التخطيط الاستراتيجي الشخصي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الخميس4/7/1436هـ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مركز الرحمانية الثقافي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Teachers Training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الأحد30/6/1436هـ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قاعة التدريب بإدارة التعليم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8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جرائم المعلوماتية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الشباب و مواقع التواصل الاجتماعي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الثلاثاء 2/7/1436 هـ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مركز الرحمانية الثقافي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9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المخدرات و اثرها على الفرد و المجتمع من المنظور القانوني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الثلاثاء 2/7/1436 هـ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مركز الرحمانية الثقافي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الحوسبة السحابية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الاثنين 1 /7/1436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مركز التدريب النسوي بإدارة التعليم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11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اخلاقيات العمل الوظيفي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الثلاثاء2/7/1436 هـ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مركز الرحمانية الثقافي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12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معايير التميز المؤسسي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الاربعاء3/7/1436 هـ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مركز الرحمانية الثقافي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مهارات القيادة التربوية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الاحد30/6/1436 هـ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مركز التدريب </a:t>
                      </a:r>
                      <a:r>
                        <a:rPr lang="ar-SA" sz="11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النسوي</a:t>
                      </a:r>
                      <a:r>
                        <a:rPr lang="ar-SA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بإدارة التعليم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pic>
        <p:nvPicPr>
          <p:cNvPr id="1025" name="Image 1" descr="IMG_20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20375"/>
            <a:ext cx="7010400" cy="84677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10544" y="0"/>
            <a:ext cx="8533456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برنامج التنمية المعرفية انطلاق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في ضوء توجيهات معالي مدير الجامعة الدكتور خالد بن سعد المقرن ومتابعة سعادة عميد كلية العلوم والدراسات الانسانية </a:t>
            </a:r>
            <a:r>
              <a:rPr kumimoji="0" lang="ar-SA" sz="1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بالغاط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الدكتور خالد بن </a:t>
            </a:r>
            <a:r>
              <a:rPr kumimoji="0" lang="ar-SA" sz="1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عبدالله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1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الشافي 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، وفي إطار تحقيق الشراكة المجتمعية يسر كلية العلوم والدراسات الإنسانية </a:t>
            </a:r>
            <a:r>
              <a:rPr kumimoji="0" lang="ar-SA" sz="1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بالغاط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 وبمشاركة جميع أقسام الكلية </a:t>
            </a:r>
            <a:r>
              <a:rPr kumimoji="0" lang="ar-SA" sz="1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إطلاق  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" برنامج التنمية </a:t>
            </a:r>
            <a:r>
              <a:rPr kumimoji="0" lang="ar-SA" sz="1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المعرفية 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" والذي يهدف الى تقديم ١٣ دورة تدريبية للمجتمع المحلي تستهدف اكثر من ٣٠٠ موظف وموظفة من منسوبي الجهات الحكومية بمحافظة </a:t>
            </a:r>
            <a:r>
              <a:rPr kumimoji="0" lang="ar-SA" sz="1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الغاط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والبالغ عددها  ٢٢ جهة </a:t>
            </a:r>
            <a:r>
              <a:rPr kumimoji="0" lang="ar-SA" sz="1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حكومية.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ويقدم هذي الدورات نخبة من اعضاء هيئة التدريس </a:t>
            </a:r>
            <a:r>
              <a:rPr kumimoji="0" lang="ar-SA" sz="1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بالكلية 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، وذلك اعتباراً من تاريخ </a:t>
            </a:r>
            <a:r>
              <a:rPr kumimoji="0" lang="ar-SA" sz="1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٣٠ 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 </a:t>
            </a:r>
            <a:r>
              <a:rPr kumimoji="0" lang="ar-SA" sz="1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٦ 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 ١٤٣٦  كما هو موضح بالجدول التالي: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هذا وقد عبر سعادة عميد الكلية عن بالغ شكره وتقديره لجميع الزملاء في الكلية ولجميع الجهات المشاركة في البرامج والجهات المتعاونة مع الكلية وفي مقدمتها عمادة خدمة المجتمع والتعليم </a:t>
            </a:r>
            <a:r>
              <a:rPr kumimoji="0" lang="ar-SA" sz="1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المستمر 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، وإدارة التعليم بالمحافظة ومركز </a:t>
            </a:r>
            <a:r>
              <a:rPr kumimoji="0" lang="ar-SA" sz="1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الرحمانية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9088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2" descr="IMG_207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4686" y="1600200"/>
            <a:ext cx="309462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 descr="D:\ALGHAT2\portail\news39\IMG_207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1901" y="1600200"/>
            <a:ext cx="254019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194</Words>
  <Application>Microsoft Office PowerPoint</Application>
  <PresentationFormat>Affichage à l'écran (4:3)</PresentationFormat>
  <Paragraphs>60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</cp:revision>
  <dcterms:created xsi:type="dcterms:W3CDTF">2015-04-23T08:48:13Z</dcterms:created>
  <dcterms:modified xsi:type="dcterms:W3CDTF">2015-04-23T08:51:09Z</dcterms:modified>
</cp:coreProperties>
</file>