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72" r:id="rId3"/>
    <p:sldId id="257" r:id="rId4"/>
    <p:sldId id="270" r:id="rId5"/>
    <p:sldId id="271"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239C455-6523-466F-BF6A-EAA26BF3359A}" type="datetimeFigureOut">
              <a:rPr lang="fr-FR" smtClean="0"/>
              <a:pPr/>
              <a:t>16/04/2015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BD47A8-459A-4106-B713-C6B69F7603F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239C455-6523-466F-BF6A-EAA26BF3359A}" type="datetimeFigureOut">
              <a:rPr lang="fr-FR" smtClean="0"/>
              <a:pPr/>
              <a:t>16/04/2015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BD47A8-459A-4106-B713-C6B69F7603F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239C455-6523-466F-BF6A-EAA26BF3359A}" type="datetimeFigureOut">
              <a:rPr lang="fr-FR" smtClean="0"/>
              <a:pPr/>
              <a:t>16/04/2015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BD47A8-459A-4106-B713-C6B69F7603F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239C455-6523-466F-BF6A-EAA26BF3359A}" type="datetimeFigureOut">
              <a:rPr lang="fr-FR" smtClean="0"/>
              <a:pPr/>
              <a:t>16/04/2015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BD47A8-459A-4106-B713-C6B69F7603F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239C455-6523-466F-BF6A-EAA26BF3359A}" type="datetimeFigureOut">
              <a:rPr lang="fr-FR" smtClean="0"/>
              <a:pPr/>
              <a:t>16/04/2015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BD47A8-459A-4106-B713-C6B69F7603F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239C455-6523-466F-BF6A-EAA26BF3359A}" type="datetimeFigureOut">
              <a:rPr lang="fr-FR" smtClean="0"/>
              <a:pPr/>
              <a:t>16/04/2015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0BD47A8-459A-4106-B713-C6B69F7603F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239C455-6523-466F-BF6A-EAA26BF3359A}" type="datetimeFigureOut">
              <a:rPr lang="fr-FR" smtClean="0"/>
              <a:pPr/>
              <a:t>16/04/2015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0BD47A8-459A-4106-B713-C6B69F7603F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239C455-6523-466F-BF6A-EAA26BF3359A}" type="datetimeFigureOut">
              <a:rPr lang="fr-FR" smtClean="0"/>
              <a:pPr/>
              <a:t>16/04/2015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0BD47A8-459A-4106-B713-C6B69F7603F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239C455-6523-466F-BF6A-EAA26BF3359A}" type="datetimeFigureOut">
              <a:rPr lang="fr-FR" smtClean="0"/>
              <a:pPr/>
              <a:t>16/04/2015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0BD47A8-459A-4106-B713-C6B69F7603F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239C455-6523-466F-BF6A-EAA26BF3359A}" type="datetimeFigureOut">
              <a:rPr lang="fr-FR" smtClean="0"/>
              <a:pPr/>
              <a:t>16/04/2015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0BD47A8-459A-4106-B713-C6B69F7603F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239C455-6523-466F-BF6A-EAA26BF3359A}" type="datetimeFigureOut">
              <a:rPr lang="fr-FR" smtClean="0"/>
              <a:pPr/>
              <a:t>16/04/2015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0BD47A8-459A-4106-B713-C6B69F7603F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9C455-6523-466F-BF6A-EAA26BF3359A}" type="datetimeFigureOut">
              <a:rPr lang="fr-FR" smtClean="0"/>
              <a:pPr/>
              <a:t>16/04/2015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D47A8-459A-4106-B713-C6B69F7603F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Rectangle 10"/>
          <p:cNvSpPr>
            <a:spLocks noChangeArrowheads="1"/>
          </p:cNvSpPr>
          <p:nvPr/>
        </p:nvSpPr>
        <p:spPr bwMode="auto">
          <a:xfrm>
            <a:off x="72008" y="-29136"/>
            <a:ext cx="889248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r>
              <a:rPr lang="ar-SA" sz="2800" b="1" dirty="0" smtClean="0"/>
              <a:t>دورة التحليل الإحصائي </a:t>
            </a:r>
            <a:r>
              <a:rPr lang="fr-FR" sz="2800" b="1" dirty="0" err="1" smtClean="0"/>
              <a:t>spss</a:t>
            </a:r>
            <a:endParaRPr lang="fr-FR" sz="2800" dirty="0" smtClean="0"/>
          </a:p>
          <a:p>
            <a:pPr algn="r" rtl="1" fontAlgn="base"/>
            <a:r>
              <a:rPr lang="ar-SA" sz="2800" dirty="0" smtClean="0"/>
              <a:t>أقامت وحدة التميز في التعلم والتعليم وبالتعاون مع وحدة الجودة في كلية العلوم والدراسات الانسانية </a:t>
            </a:r>
            <a:r>
              <a:rPr lang="ar-SA" sz="2800" dirty="0" err="1" smtClean="0"/>
              <a:t>بالغاط</a:t>
            </a:r>
            <a:r>
              <a:rPr lang="ar-SA" sz="2800" dirty="0" smtClean="0"/>
              <a:t> دورة تدريبية </a:t>
            </a:r>
            <a:r>
              <a:rPr lang="ar-SA" sz="2800" dirty="0" err="1" smtClean="0"/>
              <a:t>بعنوان </a:t>
            </a:r>
            <a:r>
              <a:rPr lang="ar-SA" sz="2800" dirty="0" smtClean="0"/>
              <a:t>(التحليل الإحصائي </a:t>
            </a:r>
            <a:r>
              <a:rPr lang="fr-FR" sz="2800" b="1" dirty="0" smtClean="0"/>
              <a:t>SPSS</a:t>
            </a:r>
            <a:r>
              <a:rPr lang="fr-FR" sz="2800" dirty="0" smtClean="0"/>
              <a:t>) </a:t>
            </a:r>
            <a:r>
              <a:rPr lang="ar-SA" sz="2800" dirty="0" smtClean="0"/>
              <a:t>لأعضاء هيئة التدريس بحضور سعادة وكيلة الكلية لأقسام الطالبات </a:t>
            </a:r>
            <a:r>
              <a:rPr lang="ar-SA" sz="2800" dirty="0" err="1" smtClean="0"/>
              <a:t>أ.</a:t>
            </a:r>
            <a:r>
              <a:rPr lang="ar-SA" sz="2800" dirty="0" smtClean="0"/>
              <a:t> جميلة بنت مفلح الحربي  وذلك يوم الثلاثاء </a:t>
            </a:r>
            <a:r>
              <a:rPr lang="ar-SA" sz="2800" dirty="0" err="1" smtClean="0"/>
              <a:t>الموافق </a:t>
            </a:r>
            <a:r>
              <a:rPr lang="ar-SA" sz="2800" dirty="0" smtClean="0"/>
              <a:t>: 11/6/</a:t>
            </a:r>
            <a:r>
              <a:rPr lang="ar-SA" sz="2800" dirty="0" err="1" smtClean="0"/>
              <a:t>1436هـ</a:t>
            </a:r>
            <a:r>
              <a:rPr lang="ar-SA" sz="2800" dirty="0" smtClean="0"/>
              <a:t> , </a:t>
            </a:r>
            <a:r>
              <a:rPr lang="ar-SA" sz="2800" dirty="0" err="1" smtClean="0"/>
              <a:t>بواقع "4 </a:t>
            </a:r>
            <a:r>
              <a:rPr lang="ar-SA" sz="2800" dirty="0" smtClean="0"/>
              <a:t>" ســـاعات </a:t>
            </a:r>
            <a:r>
              <a:rPr lang="ar-SA" sz="2800" dirty="0" err="1" smtClean="0"/>
              <a:t>تــدريـبــيـة </a:t>
            </a:r>
            <a:r>
              <a:rPr lang="ar-SA" sz="2800" dirty="0" smtClean="0"/>
              <a:t>؛ قامت بالأعداد للدورة وتنفيذها </a:t>
            </a:r>
            <a:r>
              <a:rPr lang="ar-SA" sz="2800" dirty="0" err="1" smtClean="0"/>
              <a:t>الدكتورة </a:t>
            </a:r>
            <a:r>
              <a:rPr lang="ar-SA" sz="2800" dirty="0" smtClean="0"/>
              <a:t>/ هيام </a:t>
            </a:r>
            <a:r>
              <a:rPr lang="ar-SA" sz="2800" dirty="0" err="1" smtClean="0"/>
              <a:t>عبدالله</a:t>
            </a:r>
            <a:r>
              <a:rPr lang="ar-SA" sz="2800" dirty="0" smtClean="0"/>
              <a:t> </a:t>
            </a:r>
            <a:r>
              <a:rPr lang="ar-SA" sz="2800" dirty="0" err="1" smtClean="0"/>
              <a:t>الزرلي</a:t>
            </a:r>
            <a:r>
              <a:rPr lang="ar-SA" sz="2800" dirty="0" smtClean="0"/>
              <a:t> , تهدف الدورة الى التعرف على برنامج </a:t>
            </a:r>
            <a:r>
              <a:rPr lang="fr-FR" sz="2800" b="1" dirty="0" err="1" smtClean="0"/>
              <a:t>spss</a:t>
            </a:r>
            <a:r>
              <a:rPr lang="fr-FR" sz="2800" b="1" dirty="0" smtClean="0"/>
              <a:t> </a:t>
            </a:r>
            <a:r>
              <a:rPr lang="fr-FR" sz="2800" dirty="0" smtClean="0"/>
              <a:t>  </a:t>
            </a:r>
            <a:r>
              <a:rPr lang="ar-SA" sz="2800" dirty="0" smtClean="0"/>
              <a:t>والتدريب على كيفية إدخال البيانات والترميز وتكويد المتغيرات وتحديد خصائص المتغيرات والتحليل الإحصائي وإعداد الرسومات </a:t>
            </a:r>
            <a:r>
              <a:rPr lang="ar-SA" sz="2800" dirty="0" err="1" smtClean="0"/>
              <a:t>البيانية </a:t>
            </a:r>
            <a:r>
              <a:rPr lang="ar-SA" sz="2800" dirty="0" smtClean="0"/>
              <a:t>, وقد عبر جميع الحضور عن شكرهن لسعادة عميد الكلية وسعادة وكيلة الكلية ومنسقات الوحدات الأكاديمية ورغبتهن في اقامة مثل هذه الدورات التي تساهم في رفع مستوى وكفاءة اعضاء هيئة </a:t>
            </a:r>
            <a:r>
              <a:rPr lang="ar-SA" sz="2800" dirty="0" err="1" smtClean="0"/>
              <a:t>التدريس .</a:t>
            </a:r>
            <a:endParaRPr lang="ar-SA" sz="2800" dirty="0" smtClean="0"/>
          </a:p>
          <a:p>
            <a:pPr algn="r" rtl="1" fontAlgn="base"/>
            <a:r>
              <a:rPr lang="ar-SA" sz="2800" dirty="0" smtClean="0"/>
              <a:t>هذا وقد قدم عميد الكلية الدكتور خالد بن </a:t>
            </a:r>
            <a:r>
              <a:rPr lang="ar-SA" sz="2800" dirty="0" err="1" smtClean="0"/>
              <a:t>عبدالله</a:t>
            </a:r>
            <a:r>
              <a:rPr lang="ar-SA" sz="2800" dirty="0" smtClean="0"/>
              <a:t> الشافي شكره وتقديره لسعادة وكيلة الكلية والقائمين على هذه البرامج النوعية التي تهدف الى تطوير كادر الكلية وان هذه الدورة هي سلسلة من الدورات والبرامج التي سيتم بمشيئة الله تنفيذها خلال الفترة المقبلة</a:t>
            </a:r>
            <a:r>
              <a:rPr lang="ar-SA" sz="2800" dirty="0" smtClean="0"/>
              <a:t>.</a:t>
            </a:r>
            <a:endParaRPr lang="ar-SA"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D:\ALGHAT2\portail\news38\2.jpg"/>
          <p:cNvPicPr/>
          <p:nvPr/>
        </p:nvPicPr>
        <p:blipFill>
          <a:blip r:embed="rId2" cstate="print"/>
          <a:srcRect/>
          <a:stretch>
            <a:fillRect/>
          </a:stretch>
        </p:blipFill>
        <p:spPr bwMode="auto">
          <a:xfrm>
            <a:off x="0" y="260648"/>
            <a:ext cx="9144000" cy="639985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ALGHAT2\portail\news38\1.jpg"/>
          <p:cNvPicPr/>
          <p:nvPr/>
        </p:nvPicPr>
        <p:blipFill>
          <a:blip r:embed="rId2" cstate="print"/>
          <a:srcRect/>
          <a:stretch>
            <a:fillRect/>
          </a:stretch>
        </p:blipFill>
        <p:spPr bwMode="auto">
          <a:xfrm>
            <a:off x="179512" y="980728"/>
            <a:ext cx="8640960" cy="489701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ALGHAT2\portail\news38\3.jpg"/>
          <p:cNvPicPr/>
          <p:nvPr/>
        </p:nvPicPr>
        <p:blipFill>
          <a:blip r:embed="rId2" cstate="print"/>
          <a:srcRect/>
          <a:stretch>
            <a:fillRect/>
          </a:stretch>
        </p:blipFill>
        <p:spPr bwMode="auto">
          <a:xfrm>
            <a:off x="1443037" y="252412"/>
            <a:ext cx="6257925" cy="63531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Words>
  <Application>Microsoft Office PowerPoint</Application>
  <PresentationFormat>Affichage à l'écran (4:3)</PresentationFormat>
  <Paragraphs>3</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Diapositive 2</vt:lpstr>
      <vt:lpstr>Diapositive 3</vt:lpstr>
      <vt:lpstr>Diapositive 4</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2</cp:revision>
  <dcterms:created xsi:type="dcterms:W3CDTF">2015-04-16T17:10:15Z</dcterms:created>
  <dcterms:modified xsi:type="dcterms:W3CDTF">2015-04-16T18:34:54Z</dcterms:modified>
</cp:coreProperties>
</file>