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E52F5-9A7F-485A-A1A1-5BEAB58C3328}" type="datetimeFigureOut">
              <a:rPr lang="fr-FR" smtClean="0"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84AAC-009E-4265-B02C-CA8F943F4C7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971600" y="633175"/>
            <a:ext cx="745232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مهرجان السوق الخيري السابع بمحافظة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الغاط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بتوجيه من سعادة عميد الكلية الدكتور خالد بن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عبدالله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الشافي شاركت كلية العلوم والدراسات الإنسانية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بالغاط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- قسم الطالبات وبرعاية عمادة خدمة المجتمع في فعاليات مهرجان السوق الخيري السابع بمحافظة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الغاط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30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/04/ 1436 هــ  وحتى 02/05/1436 هــ حيث أقامت الكلية ركناً تعريفياً خاص بالكلية حيث تم تقديم عرض مرئي يبرز من خلاله وجه الجامعة ودور الكلية من خلال التعريف ببرامجهما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وبمشاريعهما.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كذلك تم توزيع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بروشورات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تعريفية بالكلية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واقسامها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المختلفة كما تم توزيع هدايا لزوار الركن تحمل اسم الكلية.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لاقى ركن الكلية استحسان الحضور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واقبال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الزوار لمدة ثلاث ايام متتالية.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شارك بالإشراف على هذا الركن الأستاذة رحاب فاروق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والاستاذة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منال الفوزان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والاستاذة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البندري المعدي.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تجدر الإشارة بان الكلية تحرص كل عام على المشاركة في مثل هذه الفعاليات وذلك إبرازاً لدور الكلية المهم في خدمة المجتمع بكافة اطيافه.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هذا وقد قدم سعادة عميد الكلية الدكتور خالد بن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عبدالله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الشافي شكره وتقديره للزميلات بقسم الطالبات وعلى رأسهم الاستاذة جميلة الحربي على الجهود المبذولة لإنجاح وإبراز ركن الكلية في هذه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الفعالية.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ALGHAT2\portail\news36\edda51b84b0938a5605e0865a214c2e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Image 10" descr="fa3aeb73c6ece251b7bfe9db7def56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476672"/>
            <a:ext cx="8208912" cy="5524500"/>
          </a:xfrm>
          <a:prstGeom prst="rect">
            <a:avLst/>
          </a:prstGeom>
          <a:noFill/>
        </p:spPr>
      </p:pic>
      <p:pic>
        <p:nvPicPr>
          <p:cNvPr id="1031" name="Image 7" descr="c601a3c682f4ac07c1e2db7fa828bb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45525"/>
            <a:ext cx="9839325" cy="5524500"/>
          </a:xfrm>
          <a:prstGeom prst="rect">
            <a:avLst/>
          </a:prstGeom>
          <a:noFill/>
        </p:spPr>
      </p:pic>
      <p:pic>
        <p:nvPicPr>
          <p:cNvPr id="1030" name="Image 6" descr="64220005f87451e0c232df28339be10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870025"/>
            <a:ext cx="9839325" cy="5524500"/>
          </a:xfrm>
          <a:prstGeom prst="rect">
            <a:avLst/>
          </a:prstGeom>
          <a:noFill/>
        </p:spPr>
      </p:pic>
      <p:pic>
        <p:nvPicPr>
          <p:cNvPr id="1029" name="Image 5" descr="15203db90c08e9bbb04ffbcea4c8429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2394525"/>
            <a:ext cx="9839325" cy="5524500"/>
          </a:xfrm>
          <a:prstGeom prst="rect">
            <a:avLst/>
          </a:prstGeom>
          <a:noFill/>
        </p:spPr>
      </p:pic>
      <p:pic>
        <p:nvPicPr>
          <p:cNvPr id="1028" name="Image 4" descr="600b719811ee05a35df784b609dfca5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7919025"/>
            <a:ext cx="9839325" cy="5524500"/>
          </a:xfrm>
          <a:prstGeom prst="rect">
            <a:avLst/>
          </a:prstGeom>
          <a:noFill/>
        </p:spPr>
      </p:pic>
      <p:pic>
        <p:nvPicPr>
          <p:cNvPr id="1027" name="Image 3" descr="558fb4042d54ee6dc597f5497b6fc68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3443525"/>
            <a:ext cx="9839325" cy="5524500"/>
          </a:xfrm>
          <a:prstGeom prst="rect">
            <a:avLst/>
          </a:prstGeom>
          <a:noFill/>
        </p:spPr>
      </p:pic>
      <p:pic>
        <p:nvPicPr>
          <p:cNvPr id="1026" name="Image 2" descr="45e22235c772d0326aa5016e64c2f33b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8968025"/>
            <a:ext cx="9839325" cy="5524500"/>
          </a:xfrm>
          <a:prstGeom prst="rect">
            <a:avLst/>
          </a:prstGeom>
          <a:noFill/>
        </p:spPr>
      </p:pic>
      <p:pic>
        <p:nvPicPr>
          <p:cNvPr id="1025" name="Image 1" descr="1fc065898bab4350790bbba8610c19c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4492525"/>
            <a:ext cx="5524500" cy="98393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43318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8" descr="cd22a51720b42ff1025620acbf0a39a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7976" y="1600200"/>
            <a:ext cx="254804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9" descr="edda51b84b0938a5605e0865a214c2eb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ALGHAT2\portail\news36\45e22235c772d0326aa5016e64c2f33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ALGHAT2\portail\news36\558fb4042d54ee6dc597f5497b6fc6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ALGHAT2\portail\news36\600b719811ee05a35df784b609dfca5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ALGHAT2\portail\news36\15203db90c08e9bbb04ffbcea4c8429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ALGHAT2\portail\news36\c601a3c682f4ac07c1e2db7fa828bb8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72</Words>
  <Application>Microsoft Office PowerPoint</Application>
  <PresentationFormat>Affichage à l'écran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2015-03-30T11:58:06Z</dcterms:created>
  <dcterms:modified xsi:type="dcterms:W3CDTF">2015-03-30T12:03:01Z</dcterms:modified>
</cp:coreProperties>
</file>