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04/04/2015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04/04/2015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332656"/>
            <a:ext cx="6390456" cy="6186309"/>
          </a:xfrm>
          <a:prstGeom prst="rect">
            <a:avLst/>
          </a:prstGeom>
        </p:spPr>
        <p:txBody>
          <a:bodyPr wrap="square">
            <a:spAutoFit/>
          </a:bodyPr>
          <a:lstStyle/>
          <a:p>
            <a:pPr algn="ctr" rtl="1" fontAlgn="base"/>
            <a:r>
              <a:rPr lang="ar-SA" b="1" dirty="0" smtClean="0">
                <a:solidFill>
                  <a:srgbClr val="FF0000"/>
                </a:solidFill>
              </a:rPr>
              <a:t>المشاركة في فعاليات أسبوع المرور الخليجي الواحد والثلاثون تحت </a:t>
            </a:r>
            <a:r>
              <a:rPr lang="ar-SA" b="1" dirty="0" err="1" smtClean="0">
                <a:solidFill>
                  <a:srgbClr val="FF0000"/>
                </a:solidFill>
              </a:rPr>
              <a:t>شعار </a:t>
            </a:r>
            <a:r>
              <a:rPr lang="ar-SA" b="1" dirty="0" smtClean="0">
                <a:solidFill>
                  <a:srgbClr val="FF0000"/>
                </a:solidFill>
              </a:rPr>
              <a:t>" قرارك يحدد </a:t>
            </a:r>
            <a:r>
              <a:rPr lang="ar-SA" b="1" dirty="0" err="1" smtClean="0">
                <a:solidFill>
                  <a:srgbClr val="FF0000"/>
                </a:solidFill>
              </a:rPr>
              <a:t>مصيرك "</a:t>
            </a:r>
            <a:endParaRPr lang="ar-SA" b="1" dirty="0" smtClean="0">
              <a:solidFill>
                <a:srgbClr val="FF0000"/>
              </a:solidFill>
            </a:endParaRPr>
          </a:p>
          <a:p>
            <a:pPr rtl="1" fontAlgn="base"/>
            <a:r>
              <a:rPr lang="ar-SA" b="1" dirty="0" smtClean="0"/>
              <a:t>بناءاً على توجيه معالي مدير الجامعة الدكتور خالد بن سعد المقرن </a:t>
            </a:r>
            <a:r>
              <a:rPr lang="ar-SA" b="1" dirty="0" err="1" smtClean="0"/>
              <a:t>وتوجية</a:t>
            </a:r>
            <a:r>
              <a:rPr lang="ar-SA" b="1" dirty="0" smtClean="0"/>
              <a:t> سعادة عميد الكلية الدكتور خالد بن </a:t>
            </a:r>
            <a:r>
              <a:rPr lang="ar-SA" b="1" dirty="0" err="1" smtClean="0"/>
              <a:t>عبدالله</a:t>
            </a:r>
            <a:r>
              <a:rPr lang="ar-SA" b="1" dirty="0" smtClean="0"/>
              <a:t> الشافي وضمن مشاركات الجامعة المجتمعية شاركت كلية العلوم والدراسات الإنسانية </a:t>
            </a:r>
            <a:r>
              <a:rPr lang="ar-SA" b="1" dirty="0" err="1" smtClean="0"/>
              <a:t>بالغاط</a:t>
            </a:r>
            <a:r>
              <a:rPr lang="ar-SA" b="1" dirty="0" smtClean="0"/>
              <a:t> في فعاليات أسبوع المرور الخليجي الواحد والثلاثون تحت </a:t>
            </a:r>
            <a:r>
              <a:rPr lang="ar-SA" b="1" dirty="0" err="1" smtClean="0"/>
              <a:t>شعار </a:t>
            </a:r>
            <a:r>
              <a:rPr lang="ar-SA" b="1" dirty="0" smtClean="0"/>
              <a:t>" قرارك يحدد </a:t>
            </a:r>
            <a:r>
              <a:rPr lang="ar-SA" b="1" dirty="0" err="1" smtClean="0"/>
              <a:t>مصيرك </a:t>
            </a:r>
            <a:r>
              <a:rPr lang="ar-SA" b="1" dirty="0" smtClean="0"/>
              <a:t>" المقام بمحافظة </a:t>
            </a:r>
            <a:r>
              <a:rPr lang="ar-SA" b="1" dirty="0" err="1" smtClean="0"/>
              <a:t>الغاط</a:t>
            </a:r>
            <a:r>
              <a:rPr lang="ar-SA" b="1" dirty="0" smtClean="0"/>
              <a:t> يوم </a:t>
            </a:r>
            <a:r>
              <a:rPr lang="ar-SA" b="1" dirty="0" err="1" smtClean="0"/>
              <a:t>الأثنين</a:t>
            </a:r>
            <a:r>
              <a:rPr lang="ar-SA" b="1" dirty="0" smtClean="0"/>
              <a:t> الموافق 18/5/</a:t>
            </a:r>
            <a:r>
              <a:rPr lang="ar-SA" b="1" dirty="0" err="1" smtClean="0"/>
              <a:t>1436هـ</a:t>
            </a:r>
            <a:r>
              <a:rPr lang="ar-SA" b="1" dirty="0" smtClean="0"/>
              <a:t> بحضور سعادة محافظ </a:t>
            </a:r>
            <a:r>
              <a:rPr lang="ar-SA" b="1" dirty="0" err="1" smtClean="0"/>
              <a:t>الغاط</a:t>
            </a:r>
            <a:r>
              <a:rPr lang="ar-SA" b="1" dirty="0" smtClean="0"/>
              <a:t> الاستاذ </a:t>
            </a:r>
            <a:r>
              <a:rPr lang="ar-SA" b="1" dirty="0" err="1" smtClean="0"/>
              <a:t>عبدالله</a:t>
            </a:r>
            <a:r>
              <a:rPr lang="ar-SA" b="1" dirty="0" smtClean="0"/>
              <a:t> بن ناصر </a:t>
            </a:r>
            <a:r>
              <a:rPr lang="ar-SA" b="1" dirty="0" err="1" smtClean="0"/>
              <a:t>السديري.</a:t>
            </a:r>
            <a:endParaRPr lang="ar-SA" dirty="0" smtClean="0"/>
          </a:p>
          <a:p>
            <a:pPr rtl="1" fontAlgn="base"/>
            <a:r>
              <a:rPr lang="ar-SA" b="1" dirty="0" smtClean="0"/>
              <a:t> افتتح سعادة محافظ </a:t>
            </a:r>
            <a:r>
              <a:rPr lang="ar-SA" b="1" dirty="0" err="1" smtClean="0"/>
              <a:t>الغاط</a:t>
            </a:r>
            <a:r>
              <a:rPr lang="ar-SA" b="1" dirty="0" smtClean="0"/>
              <a:t> المعرض المصاحب للفعالية اسبوع المرور الخليجي وقد تم استقبال سعادة المحافظ  ووكيل المحافظة ومدراء الادارات الحكومية وضيوف المعرض بحضور وكيل الكلية للشؤون التعليمية الدكتور عمر بن محمد العمر وقد تشرف جناح الكلية باستقبال سعادة المحافظ وشرح له نبذة مختصرة عن الكلية ورؤيتها ورسالتها وأقسامها العلمية و توجيهات معالي مدير الجامعة في أن تكون مشاركة الكليات فاعلة  في تحقيق شراكة مجتمعية  وقد اشتمل جناح الكلية المشارك على عدد من المطبوعات </a:t>
            </a:r>
            <a:r>
              <a:rPr lang="ar-SA" b="1" dirty="0" err="1" smtClean="0"/>
              <a:t>والمطويات</a:t>
            </a:r>
            <a:r>
              <a:rPr lang="ar-SA" b="1" dirty="0" smtClean="0"/>
              <a:t> </a:t>
            </a:r>
            <a:r>
              <a:rPr lang="ar-SA" b="1" dirty="0" err="1" smtClean="0"/>
              <a:t>التوعوية</a:t>
            </a:r>
            <a:r>
              <a:rPr lang="ar-SA" b="1" dirty="0" smtClean="0"/>
              <a:t> عن السلامة المرورية والحد من الحوادث وكذلك عرض فلم وثائقي وتم توزيع عدد من مطبوعات الجامعة على زوار </a:t>
            </a:r>
            <a:r>
              <a:rPr lang="ar-SA" b="1" dirty="0" err="1" smtClean="0"/>
              <a:t>المعرض .</a:t>
            </a:r>
            <a:endParaRPr lang="ar-SA" dirty="0" smtClean="0"/>
          </a:p>
          <a:p>
            <a:pPr rtl="1" fontAlgn="base"/>
            <a:r>
              <a:rPr lang="ar-SA" b="1" dirty="0" smtClean="0"/>
              <a:t>بعد ذلك ألقى سعادة وكيل الكلية الدكتور عمر بن محمد العمر على الحفل الكريم كلمة بهذه المناسبة وبختام الحفل تم تكريم الكلية من سعادة مدير شعبة مرور </a:t>
            </a:r>
            <a:r>
              <a:rPr lang="ar-SA" b="1" dirty="0" err="1" smtClean="0"/>
              <a:t>الغاط</a:t>
            </a:r>
            <a:r>
              <a:rPr lang="ar-SA" b="1" dirty="0" smtClean="0"/>
              <a:t> الرائد </a:t>
            </a:r>
            <a:r>
              <a:rPr lang="ar-SA" b="1" dirty="0" err="1" smtClean="0"/>
              <a:t>نايف</a:t>
            </a:r>
            <a:r>
              <a:rPr lang="ar-SA" b="1" dirty="0" smtClean="0"/>
              <a:t> الحريص بدرع لمشاركتها الفعالة بهذه المناسبة.</a:t>
            </a:r>
            <a:endParaRPr lang="ar-SA" dirty="0" smtClean="0"/>
          </a:p>
          <a:p>
            <a:pPr rtl="1" fontAlgn="base"/>
            <a:r>
              <a:rPr lang="ar-SA" b="1" dirty="0" smtClean="0"/>
              <a:t>تجدر الاشارة إلى تعاون الزملاء في عمادة خدمة المجتمع والتعليم المستمر حيث تم تأمين عدد من المطبوعات الخاصة بهذه المناسبة ودعم جناح الكلية خلال الفعالية.</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mu.edu.sa/sites/default/files/content-files/1.JPG"/>
          <p:cNvPicPr>
            <a:picLocks noChangeAspect="1" noChangeArrowheads="1"/>
          </p:cNvPicPr>
          <p:nvPr/>
        </p:nvPicPr>
        <p:blipFill>
          <a:blip r:embed="rId2" cstate="print"/>
          <a:srcRect/>
          <a:stretch>
            <a:fillRect/>
          </a:stretch>
        </p:blipFill>
        <p:spPr bwMode="auto">
          <a:xfrm>
            <a:off x="539552" y="836712"/>
            <a:ext cx="7620000" cy="507682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mu.edu.sa/sites/default/files/content-files/2.JPG"/>
          <p:cNvPicPr>
            <a:picLocks noChangeAspect="1" noChangeArrowheads="1"/>
          </p:cNvPicPr>
          <p:nvPr/>
        </p:nvPicPr>
        <p:blipFill>
          <a:blip r:embed="rId2" cstate="print"/>
          <a:srcRect/>
          <a:stretch>
            <a:fillRect/>
          </a:stretch>
        </p:blipFill>
        <p:spPr bwMode="auto">
          <a:xfrm>
            <a:off x="539552" y="548680"/>
            <a:ext cx="7620000" cy="50768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mu.edu.sa/sites/default/files/content-files/3.JPG"/>
          <p:cNvPicPr>
            <a:picLocks noChangeAspect="1" noChangeArrowheads="1"/>
          </p:cNvPicPr>
          <p:nvPr/>
        </p:nvPicPr>
        <p:blipFill>
          <a:blip r:embed="rId2" cstate="print"/>
          <a:srcRect/>
          <a:stretch>
            <a:fillRect/>
          </a:stretch>
        </p:blipFill>
        <p:spPr bwMode="auto">
          <a:xfrm>
            <a:off x="467544" y="692696"/>
            <a:ext cx="7620000" cy="507682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mu.edu.sa/sites/default/files/content-files/4.JPG"/>
          <p:cNvPicPr>
            <a:picLocks noChangeAspect="1" noChangeArrowheads="1"/>
          </p:cNvPicPr>
          <p:nvPr/>
        </p:nvPicPr>
        <p:blipFill>
          <a:blip r:embed="rId2" cstate="print"/>
          <a:srcRect/>
          <a:stretch>
            <a:fillRect/>
          </a:stretch>
        </p:blipFill>
        <p:spPr bwMode="auto">
          <a:xfrm>
            <a:off x="755576" y="620688"/>
            <a:ext cx="7620000" cy="507682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mu.edu.sa/sites/default/files/content-files/5.JPG"/>
          <p:cNvPicPr>
            <a:picLocks noChangeAspect="1" noChangeArrowheads="1"/>
          </p:cNvPicPr>
          <p:nvPr/>
        </p:nvPicPr>
        <p:blipFill>
          <a:blip r:embed="rId2" cstate="print"/>
          <a:srcRect/>
          <a:stretch>
            <a:fillRect/>
          </a:stretch>
        </p:blipFill>
        <p:spPr bwMode="auto">
          <a:xfrm>
            <a:off x="683568" y="836712"/>
            <a:ext cx="7620000" cy="50768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mu.edu.sa/sites/default/files/content-files/6.JPG"/>
          <p:cNvPicPr>
            <a:picLocks noChangeAspect="1" noChangeArrowheads="1"/>
          </p:cNvPicPr>
          <p:nvPr/>
        </p:nvPicPr>
        <p:blipFill>
          <a:blip r:embed="rId2" cstate="print"/>
          <a:srcRect/>
          <a:stretch>
            <a:fillRect/>
          </a:stretch>
        </p:blipFill>
        <p:spPr bwMode="auto">
          <a:xfrm>
            <a:off x="755576" y="332656"/>
            <a:ext cx="7620000" cy="507682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mu.edu.sa/sites/default/files/content-files/7.JPG"/>
          <p:cNvPicPr>
            <a:picLocks noChangeAspect="1" noChangeArrowheads="1"/>
          </p:cNvPicPr>
          <p:nvPr/>
        </p:nvPicPr>
        <p:blipFill>
          <a:blip r:embed="rId2" cstate="print"/>
          <a:srcRect/>
          <a:stretch>
            <a:fillRect/>
          </a:stretch>
        </p:blipFill>
        <p:spPr bwMode="auto">
          <a:xfrm>
            <a:off x="683568" y="332656"/>
            <a:ext cx="7620000" cy="507682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Words>
  <Application>Microsoft Office PowerPoint</Application>
  <PresentationFormat>Affichage à l'écran (4:3)</PresentationFormat>
  <Paragraphs>5</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Mohamed Amir</dc:creator>
  <cp:lastModifiedBy>pc</cp:lastModifiedBy>
  <cp:revision>1</cp:revision>
  <dcterms:created xsi:type="dcterms:W3CDTF">2015-04-04T14:51:25Z</dcterms:created>
  <dcterms:modified xsi:type="dcterms:W3CDTF">2015-04-04T14:58:19Z</dcterms:modified>
</cp:coreProperties>
</file>