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052736"/>
            <a:ext cx="741682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fontAlgn="base"/>
            <a:r>
              <a:rPr lang="ar-SA" sz="2000" b="1" dirty="0" smtClean="0">
                <a:solidFill>
                  <a:srgbClr val="FF0000"/>
                </a:solidFill>
              </a:rPr>
              <a:t>كلية العلوم والدراسات الإنسانية </a:t>
            </a:r>
            <a:r>
              <a:rPr lang="ar-SA" sz="2000" b="1" dirty="0" err="1" smtClean="0">
                <a:solidFill>
                  <a:srgbClr val="FF0000"/>
                </a:solidFill>
              </a:rPr>
              <a:t>بالغاط</a:t>
            </a:r>
            <a:r>
              <a:rPr lang="ar-SA" sz="2000" b="1" dirty="0" smtClean="0">
                <a:solidFill>
                  <a:srgbClr val="FF0000"/>
                </a:solidFill>
              </a:rPr>
              <a:t> تستقبل سعادة عميد خدمة المجتمع والتعليم المستمر</a:t>
            </a:r>
          </a:p>
          <a:p>
            <a:pPr algn="just" rtl="1" fontAlgn="base"/>
            <a:r>
              <a:rPr lang="ar-SA" dirty="0" smtClean="0"/>
              <a:t/>
            </a:r>
            <a:br>
              <a:rPr lang="ar-SA" dirty="0" smtClean="0"/>
            </a:br>
            <a:endParaRPr lang="ar-SA" dirty="0" smtClean="0"/>
          </a:p>
          <a:p>
            <a:pPr algn="just" rtl="1" fontAlgn="base"/>
            <a:r>
              <a:rPr lang="ar-SA" b="1" dirty="0" smtClean="0"/>
              <a:t>استقبل سعادة عميد كلية العلوم والدراسات الإنسانية </a:t>
            </a:r>
            <a:r>
              <a:rPr lang="ar-SA" b="1" dirty="0" err="1" smtClean="0"/>
              <a:t>بالغاط</a:t>
            </a:r>
            <a:r>
              <a:rPr lang="ar-SA" b="1" dirty="0" smtClean="0"/>
              <a:t> </a:t>
            </a:r>
            <a:r>
              <a:rPr lang="ar-SA" b="1" dirty="0" err="1" smtClean="0"/>
              <a:t>د .</a:t>
            </a:r>
            <a:r>
              <a:rPr lang="ar-SA" b="1" dirty="0" smtClean="0"/>
              <a:t> خالد بن </a:t>
            </a:r>
            <a:r>
              <a:rPr lang="ar-SA" b="1" dirty="0" err="1" smtClean="0"/>
              <a:t>عبدالله</a:t>
            </a:r>
            <a:r>
              <a:rPr lang="ar-SA" b="1" dirty="0" smtClean="0"/>
              <a:t> الشافي يوم الأربعاء الموافق 22/4/</a:t>
            </a:r>
            <a:r>
              <a:rPr lang="ar-SA" b="1" dirty="0" err="1" smtClean="0"/>
              <a:t>1436هـ</a:t>
            </a:r>
            <a:r>
              <a:rPr lang="ar-SA" b="1" dirty="0" smtClean="0"/>
              <a:t> سعادة عميد خدمة المجتمع والتعليم المستمر </a:t>
            </a:r>
            <a:r>
              <a:rPr lang="ar-SA" b="1" dirty="0" err="1" smtClean="0"/>
              <a:t>د.</a:t>
            </a:r>
            <a:r>
              <a:rPr lang="ar-SA" b="1" dirty="0" smtClean="0"/>
              <a:t> عمر بن مساعد </a:t>
            </a:r>
            <a:r>
              <a:rPr lang="ar-SA" b="1" dirty="0" err="1" smtClean="0"/>
              <a:t>الشريوفي</a:t>
            </a:r>
            <a:r>
              <a:rPr lang="ar-SA" b="1" dirty="0" smtClean="0"/>
              <a:t> والوفد المرافق له.</a:t>
            </a:r>
            <a:endParaRPr lang="ar-SA" dirty="0" smtClean="0"/>
          </a:p>
          <a:p>
            <a:pPr algn="just" rtl="1" fontAlgn="base"/>
            <a:r>
              <a:rPr lang="ar-SA" b="1" dirty="0" smtClean="0"/>
              <a:t>وتم خلال الزيارة استعراض تجربة الكلية في تنفيذ برنامج دبلوم </a:t>
            </a:r>
            <a:r>
              <a:rPr lang="ar-SA" b="1" dirty="0" err="1" smtClean="0"/>
              <a:t>المحاماة </a:t>
            </a:r>
            <a:r>
              <a:rPr lang="ar-SA" b="1" dirty="0" smtClean="0"/>
              <a:t>، وتم مناقشة مقترحات العمادة  بشأن تنفيذ عدد من برامج </a:t>
            </a:r>
            <a:r>
              <a:rPr lang="ar-SA" b="1" dirty="0" err="1" smtClean="0"/>
              <a:t>التجسير</a:t>
            </a:r>
            <a:r>
              <a:rPr lang="ar-SA" b="1" dirty="0" smtClean="0"/>
              <a:t> والدبلومات والدورات التدريبية من خلال الكلية.</a:t>
            </a:r>
            <a:endParaRPr lang="ar-SA" dirty="0" smtClean="0"/>
          </a:p>
          <a:p>
            <a:pPr algn="just" rtl="1" fontAlgn="base"/>
            <a:r>
              <a:rPr lang="ar-SA" b="1" dirty="0" smtClean="0"/>
              <a:t>كما تم مناقشة سبل دعم العمادة للأنشطة المجتمعية التي تنفذها الكلية لخدمة المجتمع,كما تضمن الاجتماع مناقشة آلية </a:t>
            </a:r>
            <a:r>
              <a:rPr lang="ar-SA" b="1" dirty="0" err="1" smtClean="0"/>
              <a:t>تفعيل</a:t>
            </a:r>
            <a:r>
              <a:rPr lang="ar-SA" b="1" dirty="0" smtClean="0"/>
              <a:t> وحدة خدمة المجتمع بالكلية.</a:t>
            </a:r>
            <a:endParaRPr lang="ar-SA" dirty="0" smtClean="0"/>
          </a:p>
          <a:p>
            <a:pPr algn="just" rtl="1" fontAlgn="base"/>
            <a:r>
              <a:rPr lang="ar-SA" b="1" dirty="0" smtClean="0"/>
              <a:t>وفي ختام اللقاء تقدم سعادة عميد الكلية </a:t>
            </a:r>
            <a:r>
              <a:rPr lang="ar-SA" b="1" dirty="0" err="1" smtClean="0"/>
              <a:t>د.</a:t>
            </a:r>
            <a:r>
              <a:rPr lang="ar-SA" b="1" dirty="0" smtClean="0"/>
              <a:t> خالد بن </a:t>
            </a:r>
            <a:r>
              <a:rPr lang="ar-SA" b="1" dirty="0" err="1" smtClean="0"/>
              <a:t>عبدالله</a:t>
            </a:r>
            <a:r>
              <a:rPr lang="ar-SA" b="1" dirty="0" smtClean="0"/>
              <a:t> الشافي بالشكر والتقدير لسعادة </a:t>
            </a:r>
            <a:r>
              <a:rPr lang="ar-SA" b="1" dirty="0" err="1" smtClean="0"/>
              <a:t>د.</a:t>
            </a:r>
            <a:r>
              <a:rPr lang="ar-SA" b="1" dirty="0" smtClean="0"/>
              <a:t> عمر بن مساعد </a:t>
            </a:r>
            <a:r>
              <a:rPr lang="ar-SA" b="1" dirty="0" err="1" smtClean="0"/>
              <a:t>الشريوفي</a:t>
            </a:r>
            <a:r>
              <a:rPr lang="ar-SA" b="1" dirty="0" smtClean="0"/>
              <a:t> والوفد المرافق له على زيارتهم للكلية والذي يعكس حرص واهتمام العمادة على مشاركة الكلية في </a:t>
            </a:r>
            <a:r>
              <a:rPr lang="ar-SA" b="1" dirty="0" err="1" smtClean="0"/>
              <a:t>تفعيل</a:t>
            </a:r>
            <a:r>
              <a:rPr lang="ar-SA" b="1" dirty="0" smtClean="0"/>
              <a:t> دورها في خدمة المجتمع.</a:t>
            </a:r>
            <a:endParaRPr lang="ar-SA" dirty="0" smtClean="0"/>
          </a:p>
          <a:p>
            <a:pPr algn="just" rtl="1" fontAlgn="base"/>
            <a:r>
              <a:rPr lang="ar-SA" b="1" dirty="0" smtClean="0"/>
              <a:t>يشار إلى أنه حضر الاجتماع سعادة وكيل الكلية للشؤون التعليمية </a:t>
            </a:r>
            <a:r>
              <a:rPr lang="ar-SA" b="1" dirty="0" err="1" smtClean="0"/>
              <a:t>الدكتور </a:t>
            </a:r>
            <a:r>
              <a:rPr lang="ar-SA" b="1" dirty="0" smtClean="0"/>
              <a:t>: عمر </a:t>
            </a:r>
            <a:r>
              <a:rPr lang="ar-SA" b="1" dirty="0" err="1" smtClean="0"/>
              <a:t>العمر </a:t>
            </a:r>
            <a:r>
              <a:rPr lang="ar-SA" b="1" dirty="0" smtClean="0"/>
              <a:t>، ورؤساء الأقسام </a:t>
            </a:r>
            <a:r>
              <a:rPr lang="ar-SA" b="1" dirty="0" err="1" smtClean="0"/>
              <a:t>العلمية </a:t>
            </a:r>
            <a:r>
              <a:rPr lang="ar-SA" b="1" dirty="0" smtClean="0"/>
              <a:t>، وعدد من أعضاء هيئة </a:t>
            </a:r>
            <a:r>
              <a:rPr lang="ar-SA" b="1" dirty="0" err="1" smtClean="0"/>
              <a:t>التدريس .</a:t>
            </a:r>
            <a:endParaRPr lang="ar-SA" dirty="0" smtClean="0"/>
          </a:p>
          <a:p>
            <a:pPr algn="just"/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u.edu.sa/sites/default/files/1/IMG_1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u.edu.sa/sites/default/files/1/IMG_14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u.edu.sa/sites/default/files/1/IMG_1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u.edu.sa/sites/default/files/1/IMG_14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Affichage à l'écran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Mohamed Amir</dc:creator>
  <cp:lastModifiedBy>pc</cp:lastModifiedBy>
  <cp:revision>1</cp:revision>
  <dcterms:created xsi:type="dcterms:W3CDTF">2015-04-04T16:33:50Z</dcterms:created>
  <dcterms:modified xsi:type="dcterms:W3CDTF">2015-04-04T16:36:46Z</dcterms:modified>
</cp:coreProperties>
</file>