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34076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/>
            <a:r>
              <a:rPr lang="ar-SA" sz="2000" b="1" dirty="0" smtClean="0">
                <a:solidFill>
                  <a:srgbClr val="FF0000"/>
                </a:solidFill>
              </a:rPr>
              <a:t> اليوم العالمي </a:t>
            </a:r>
            <a:r>
              <a:rPr lang="ar-SA" sz="2000" b="1" dirty="0" err="1" smtClean="0">
                <a:solidFill>
                  <a:srgbClr val="FF0000"/>
                </a:solidFill>
              </a:rPr>
              <a:t>للإيدز </a:t>
            </a:r>
            <a:r>
              <a:rPr lang="ar-SA" sz="2000" b="1" dirty="0" smtClean="0">
                <a:solidFill>
                  <a:srgbClr val="FF0000"/>
                </a:solidFill>
              </a:rPr>
              <a:t>"علاج مدى الحياة ووقاية مدى </a:t>
            </a:r>
            <a:r>
              <a:rPr lang="ar-SA" sz="2000" b="1" dirty="0" err="1" smtClean="0">
                <a:solidFill>
                  <a:srgbClr val="FF0000"/>
                </a:solidFill>
              </a:rPr>
              <a:t>الحياة "</a:t>
            </a:r>
            <a:r>
              <a:rPr lang="ar-SA" sz="2000" b="1" dirty="0" smtClean="0">
                <a:solidFill>
                  <a:srgbClr val="FF0000"/>
                </a:solidFill>
              </a:rPr>
              <a:t>  </a:t>
            </a:r>
          </a:p>
          <a:p>
            <a:pPr algn="just" rtl="1" fontAlgn="base"/>
            <a:r>
              <a:rPr lang="ar-SA" b="1" dirty="0" smtClean="0"/>
              <a:t>تحت </a:t>
            </a:r>
            <a:r>
              <a:rPr lang="ar-SA" b="1" dirty="0" err="1" smtClean="0"/>
              <a:t>شعار </a:t>
            </a:r>
            <a:r>
              <a:rPr lang="ar-SA" b="1" dirty="0" smtClean="0"/>
              <a:t>" علاج مدى الحياة ووقاية مدى </a:t>
            </a:r>
            <a:r>
              <a:rPr lang="ar-SA" b="1" dirty="0" err="1" smtClean="0"/>
              <a:t>الحياة </a:t>
            </a:r>
            <a:r>
              <a:rPr lang="ar-SA" b="1" dirty="0" smtClean="0"/>
              <a:t>" يفعل اليوم العالمي لمرض الإيدز, وذلك في كلية العلوم </a:t>
            </a:r>
            <a:r>
              <a:rPr lang="ar-SA" b="1" dirty="0" err="1" smtClean="0"/>
              <a:t>والدرسات</a:t>
            </a:r>
            <a:r>
              <a:rPr lang="ar-SA" b="1" dirty="0" smtClean="0"/>
              <a:t> </a:t>
            </a:r>
            <a:r>
              <a:rPr lang="ar-SA" b="1" dirty="0" err="1" smtClean="0"/>
              <a:t>الأنسانية</a:t>
            </a:r>
            <a:r>
              <a:rPr lang="ar-SA" b="1" dirty="0" smtClean="0"/>
              <a:t> </a:t>
            </a:r>
            <a:r>
              <a:rPr lang="ar-SA" b="1" dirty="0" err="1" smtClean="0"/>
              <a:t>بالغاط</a:t>
            </a:r>
            <a:r>
              <a:rPr lang="ar-SA" b="1" dirty="0" smtClean="0"/>
              <a:t> – قسم الطالبات  وتحت رعاية وكيلة الكلية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جميلة </a:t>
            </a:r>
            <a:r>
              <a:rPr lang="ar-SA" b="1" dirty="0" err="1" smtClean="0"/>
              <a:t>الحربي </a:t>
            </a:r>
            <a:r>
              <a:rPr lang="ar-SA" b="1" dirty="0" smtClean="0"/>
              <a:t>, وحرصاً على نشر الوعي الصحي والوقائي والعلاجي للحد من مخاطر المرض  وذلك بإلقاء محاضرة </a:t>
            </a:r>
            <a:r>
              <a:rPr lang="ar-SA" b="1" dirty="0" err="1" smtClean="0"/>
              <a:t>توعوية</a:t>
            </a:r>
            <a:r>
              <a:rPr lang="ar-SA" b="1" dirty="0" smtClean="0"/>
              <a:t> بالتعاون مع وحدة الخدمات الطبية لجميع الطالبات والكادر الأكاديمي, وأيضا اشتملت الحملة على عمل مسرحي من أداء الطالبات  بإشراف  وأعداد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البندري </a:t>
            </a:r>
            <a:r>
              <a:rPr lang="ar-SA" b="1" dirty="0" err="1" smtClean="0"/>
              <a:t>المعدي </a:t>
            </a:r>
            <a:r>
              <a:rPr lang="ar-SA" b="1" dirty="0" smtClean="0"/>
              <a:t>, وتخلل ذلك توزيع عدد من  </a:t>
            </a:r>
            <a:r>
              <a:rPr lang="ar-SA" b="1" dirty="0" err="1" smtClean="0"/>
              <a:t>المطويات</a:t>
            </a:r>
            <a:r>
              <a:rPr lang="ar-SA" b="1" dirty="0" smtClean="0"/>
              <a:t> والنشرات على </a:t>
            </a:r>
            <a:r>
              <a:rPr lang="ar-SA" b="1" dirty="0" err="1" smtClean="0"/>
              <a:t>الحضور </a:t>
            </a:r>
            <a:r>
              <a:rPr lang="ar-SA" b="1" dirty="0" smtClean="0"/>
              <a:t>, وكان هناك ركن خاص للتعريف بمرض الإيدز ومخاطرة  وطرق الوقاية منة وكيفية </a:t>
            </a:r>
            <a:r>
              <a:rPr lang="ar-SA" b="1" dirty="0" err="1" smtClean="0"/>
              <a:t>أنتقالة</a:t>
            </a:r>
            <a:r>
              <a:rPr lang="ar-SA" b="1" dirty="0" smtClean="0"/>
              <a:t> </a:t>
            </a:r>
            <a:r>
              <a:rPr lang="ar-SA" b="1" dirty="0" err="1" smtClean="0"/>
              <a:t>بإشتراك</a:t>
            </a:r>
            <a:r>
              <a:rPr lang="ar-SA" b="1" dirty="0" smtClean="0"/>
              <a:t> مع جميع أقسام </a:t>
            </a:r>
            <a:r>
              <a:rPr lang="ar-SA" b="1" dirty="0" err="1" smtClean="0"/>
              <a:t>الكلية .</a:t>
            </a:r>
            <a:endParaRPr lang="ar-SA" dirty="0" smtClean="0"/>
          </a:p>
          <a:p>
            <a:pPr algn="just" rtl="1" fontAlgn="base"/>
            <a:r>
              <a:rPr lang="ar-SA" b="1" dirty="0" smtClean="0"/>
              <a:t>هذا وقد نوه سعادة عميد الكلية </a:t>
            </a:r>
            <a:r>
              <a:rPr lang="ar-SA" b="1" dirty="0" err="1" smtClean="0"/>
              <a:t>الدكتور </a:t>
            </a:r>
            <a:r>
              <a:rPr lang="ar-SA" b="1" dirty="0" smtClean="0"/>
              <a:t>: خالد بن </a:t>
            </a:r>
            <a:r>
              <a:rPr lang="ar-SA" b="1" dirty="0" err="1" smtClean="0"/>
              <a:t>عبدالله</a:t>
            </a:r>
            <a:r>
              <a:rPr lang="ar-SA" b="1" dirty="0" smtClean="0"/>
              <a:t> الشافي بهذا البرنامج المميز وقدم شكره وتقديره لجميع المشاركين على جهودهم </a:t>
            </a:r>
            <a:r>
              <a:rPr lang="ar-SA" b="1" dirty="0" err="1" smtClean="0"/>
              <a:t>المبدعة </a:t>
            </a:r>
            <a:r>
              <a:rPr lang="ar-SA" b="1" dirty="0" smtClean="0"/>
              <a:t>، وعلى رأسهم سعادة وكيلة الكلية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جميلة </a:t>
            </a:r>
            <a:r>
              <a:rPr lang="ar-SA" b="1" dirty="0" err="1" smtClean="0"/>
              <a:t>الحربي </a:t>
            </a:r>
            <a:r>
              <a:rPr lang="ar-SA" b="1" dirty="0" smtClean="0"/>
              <a:t>، وأمينة النشاط الطلابي </a:t>
            </a:r>
            <a:r>
              <a:rPr lang="ar-SA" b="1" dirty="0" err="1" smtClean="0"/>
              <a:t>الأستاذة.</a:t>
            </a:r>
            <a:r>
              <a:rPr lang="ar-SA" b="1" dirty="0" smtClean="0"/>
              <a:t> رحاب </a:t>
            </a:r>
            <a:r>
              <a:rPr lang="ar-SA" b="1" dirty="0" err="1" smtClean="0"/>
              <a:t>فاروق </a:t>
            </a:r>
            <a:r>
              <a:rPr lang="ar-SA" b="1" dirty="0" smtClean="0"/>
              <a:t>، ومعدة التقرير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بشرى </a:t>
            </a:r>
            <a:r>
              <a:rPr lang="ar-SA" b="1" dirty="0" err="1" smtClean="0"/>
              <a:t>الحشيبري</a:t>
            </a:r>
            <a:r>
              <a:rPr lang="ar-SA" b="1" dirty="0" smtClean="0"/>
              <a:t> ، </a:t>
            </a:r>
            <a:r>
              <a:rPr lang="ar-SA" b="1" dirty="0" err="1" smtClean="0"/>
              <a:t>والأستاذة </a:t>
            </a:r>
            <a:r>
              <a:rPr lang="ar-SA" b="1" dirty="0" smtClean="0"/>
              <a:t>: خلود </a:t>
            </a:r>
            <a:r>
              <a:rPr lang="ar-SA" b="1" dirty="0" err="1" smtClean="0"/>
              <a:t>الحريص .</a:t>
            </a:r>
            <a:endParaRPr lang="ar-SA" dirty="0" smtClean="0"/>
          </a:p>
          <a:p>
            <a:pPr algn="just" rtl="1" fontAlgn="base"/>
            <a:r>
              <a:rPr lang="ar-SA" b="1" dirty="0" smtClean="0"/>
              <a:t> حفظنا الرحمن </a:t>
            </a:r>
            <a:r>
              <a:rPr lang="ar-SA" b="1" dirty="0" err="1" smtClean="0"/>
              <a:t>واياكم</a:t>
            </a:r>
            <a:r>
              <a:rPr lang="ar-SA" b="1" dirty="0" smtClean="0"/>
              <a:t> من كل سوء, وفي الختام أشكر كل من ساهم في إنجاح حملة الإيدز  وسائلين الله عز وجل أن يحفظ </a:t>
            </a:r>
            <a:r>
              <a:rPr lang="ar-SA" b="1" dirty="0" err="1" smtClean="0"/>
              <a:t>هذة</a:t>
            </a:r>
            <a:r>
              <a:rPr lang="ar-SA" b="1" dirty="0" smtClean="0"/>
              <a:t> البلاد </a:t>
            </a:r>
            <a:r>
              <a:rPr lang="ar-SA" b="1" dirty="0" err="1" smtClean="0"/>
              <a:t>الغالية .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.edu.sa/sites/default/files/1/imag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484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u.edu.sa/sites/default/files/1/imag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41985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u.edu.sa/sites/default/files/1/imag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4865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u.edu.sa/sites/default/files/1/imag12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2937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u.edu.sa/sites/default/files/1/ima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72225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u.edu.sa/sites/default/files/1/ima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391275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u.edu.sa/sites/default/files/1/ima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50557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u.edu.sa/sites/default/files/1/ima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103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u.edu.sa/sites/default/files/1/ima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29375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u.edu.sa/sites/default/files/1/ima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29375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u.edu.sa/sites/default/files/1/ima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410325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Affichage à l'écran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Mohamed Amir</dc:creator>
  <cp:lastModifiedBy>pc</cp:lastModifiedBy>
  <cp:revision>3</cp:revision>
  <dcterms:created xsi:type="dcterms:W3CDTF">2015-04-04T16:33:50Z</dcterms:created>
  <dcterms:modified xsi:type="dcterms:W3CDTF">2015-04-04T17:01:14Z</dcterms:modified>
</cp:coreProperties>
</file>