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858"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C4CD853E-D245-4E1E-B4C0-31EE9891C442}" type="datetimeFigureOut">
              <a:rPr lang="fr-FR" smtClean="0"/>
              <a:t>04/04/2015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48106A1-D71C-49D2-8E51-FB6F6EDBBE75}"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4CD853E-D245-4E1E-B4C0-31EE9891C442}" type="datetimeFigureOut">
              <a:rPr lang="fr-FR" smtClean="0"/>
              <a:t>04/04/2015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48106A1-D71C-49D2-8E51-FB6F6EDBBE75}"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4CD853E-D245-4E1E-B4C0-31EE9891C442}" type="datetimeFigureOut">
              <a:rPr lang="fr-FR" smtClean="0"/>
              <a:t>04/04/2015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48106A1-D71C-49D2-8E51-FB6F6EDBBE75}"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4CD853E-D245-4E1E-B4C0-31EE9891C442}" type="datetimeFigureOut">
              <a:rPr lang="fr-FR" smtClean="0"/>
              <a:t>04/04/2015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48106A1-D71C-49D2-8E51-FB6F6EDBBE75}"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C4CD853E-D245-4E1E-B4C0-31EE9891C442}" type="datetimeFigureOut">
              <a:rPr lang="fr-FR" smtClean="0"/>
              <a:t>04/04/2015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48106A1-D71C-49D2-8E51-FB6F6EDBBE75}"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C4CD853E-D245-4E1E-B4C0-31EE9891C442}" type="datetimeFigureOut">
              <a:rPr lang="fr-FR" smtClean="0"/>
              <a:t>04/04/2015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48106A1-D71C-49D2-8E51-FB6F6EDBBE75}"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C4CD853E-D245-4E1E-B4C0-31EE9891C442}" type="datetimeFigureOut">
              <a:rPr lang="fr-FR" smtClean="0"/>
              <a:t>04/04/2015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848106A1-D71C-49D2-8E51-FB6F6EDBBE75}"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C4CD853E-D245-4E1E-B4C0-31EE9891C442}" type="datetimeFigureOut">
              <a:rPr lang="fr-FR" smtClean="0"/>
              <a:t>04/04/2015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848106A1-D71C-49D2-8E51-FB6F6EDBBE75}"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4CD853E-D245-4E1E-B4C0-31EE9891C442}" type="datetimeFigureOut">
              <a:rPr lang="fr-FR" smtClean="0"/>
              <a:t>04/04/2015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848106A1-D71C-49D2-8E51-FB6F6EDBBE75}"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C4CD853E-D245-4E1E-B4C0-31EE9891C442}" type="datetimeFigureOut">
              <a:rPr lang="fr-FR" smtClean="0"/>
              <a:t>04/04/2015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48106A1-D71C-49D2-8E51-FB6F6EDBBE75}"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C4CD853E-D245-4E1E-B4C0-31EE9891C442}" type="datetimeFigureOut">
              <a:rPr lang="fr-FR" smtClean="0"/>
              <a:t>04/04/2015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48106A1-D71C-49D2-8E51-FB6F6EDBBE75}"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CD853E-D245-4E1E-B4C0-31EE9891C442}" type="datetimeFigureOut">
              <a:rPr lang="fr-FR" smtClean="0"/>
              <a:t>04/04/2015</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8106A1-D71C-49D2-8E51-FB6F6EDBBE75}"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99592" y="980728"/>
            <a:ext cx="7776864" cy="5447645"/>
          </a:xfrm>
          <a:prstGeom prst="rect">
            <a:avLst/>
          </a:prstGeom>
        </p:spPr>
        <p:txBody>
          <a:bodyPr wrap="square">
            <a:spAutoFit/>
          </a:bodyPr>
          <a:lstStyle/>
          <a:p>
            <a:pPr algn="ctr" rtl="1" fontAlgn="base"/>
            <a:r>
              <a:rPr lang="ar-SA" sz="2400" b="1" u="sng" dirty="0">
                <a:solidFill>
                  <a:srgbClr val="FF0000"/>
                </a:solidFill>
              </a:rPr>
              <a:t>معالي وزير الزراعة  في زيارة لجناح كلية العلوم والدراسات الإنسانية </a:t>
            </a:r>
            <a:r>
              <a:rPr lang="ar-SA" sz="2400" b="1" u="sng" dirty="0" err="1">
                <a:solidFill>
                  <a:srgbClr val="FF0000"/>
                </a:solidFill>
              </a:rPr>
              <a:t>بالغاط</a:t>
            </a:r>
            <a:endParaRPr lang="ar-SA" sz="2400" b="1" dirty="0">
              <a:solidFill>
                <a:srgbClr val="FF0000"/>
              </a:solidFill>
            </a:endParaRPr>
          </a:p>
          <a:p>
            <a:pPr algn="just" rtl="1" fontAlgn="base"/>
            <a:r>
              <a:rPr lang="ar-SA" b="1" dirty="0"/>
              <a:t>بناءاً على توجيه معالي مدير الجامعة الدكتور خالد بن سعد المقرن شاركت كلية العلوم والدراسات الإنسانية </a:t>
            </a:r>
            <a:r>
              <a:rPr lang="ar-SA" b="1" dirty="0" err="1"/>
              <a:t>بالغاط</a:t>
            </a:r>
            <a:r>
              <a:rPr lang="ar-SA" b="1" dirty="0"/>
              <a:t> في فعاليات اللقاء الأول للمهتمين بالغطاء النباتي المقام بمحافظة </a:t>
            </a:r>
            <a:r>
              <a:rPr lang="ar-SA" b="1" dirty="0" err="1"/>
              <a:t>الغاط</a:t>
            </a:r>
            <a:r>
              <a:rPr lang="ar-SA" b="1" dirty="0"/>
              <a:t> هذا اليوم الأربعاء الموافق 25/2/</a:t>
            </a:r>
            <a:r>
              <a:rPr lang="ar-SA" b="1" dirty="0" err="1"/>
              <a:t>1436هـ</a:t>
            </a:r>
            <a:r>
              <a:rPr lang="ar-SA" b="1" dirty="0"/>
              <a:t> بحضور معالي وزير الزراعة المهندس وليد بن </a:t>
            </a:r>
            <a:r>
              <a:rPr lang="ar-SA" b="1" dirty="0" err="1"/>
              <a:t>عبدالكريم</a:t>
            </a:r>
            <a:r>
              <a:rPr lang="ar-SA" b="1" dirty="0"/>
              <a:t> </a:t>
            </a:r>
            <a:r>
              <a:rPr lang="ar-SA" b="1" dirty="0" err="1"/>
              <a:t>الخريجي </a:t>
            </a:r>
            <a:r>
              <a:rPr lang="ar-SA" b="1" dirty="0"/>
              <a:t>، وسعادة محافظ </a:t>
            </a:r>
            <a:r>
              <a:rPr lang="ar-SA" b="1" dirty="0" err="1"/>
              <a:t>الغاط</a:t>
            </a:r>
            <a:r>
              <a:rPr lang="ar-SA" b="1" dirty="0"/>
              <a:t> الاستاذ </a:t>
            </a:r>
            <a:r>
              <a:rPr lang="ar-SA" b="1" dirty="0" err="1"/>
              <a:t>عبدالله</a:t>
            </a:r>
            <a:r>
              <a:rPr lang="ar-SA" b="1" dirty="0"/>
              <a:t> بن ناصر </a:t>
            </a:r>
            <a:r>
              <a:rPr lang="ar-SA" b="1" dirty="0" err="1"/>
              <a:t>السديري.</a:t>
            </a:r>
            <a:endParaRPr lang="ar-SA" dirty="0"/>
          </a:p>
          <a:p>
            <a:pPr algn="just" rtl="1" fontAlgn="base"/>
            <a:r>
              <a:rPr lang="ar-SA" b="1" dirty="0"/>
              <a:t>وبعد الحفل الخطابي المعد بهذه المناسبة في مركز </a:t>
            </a:r>
            <a:r>
              <a:rPr lang="ar-SA" b="1" dirty="0" err="1"/>
              <a:t>الرحمانية</a:t>
            </a:r>
            <a:r>
              <a:rPr lang="ar-SA" b="1" dirty="0"/>
              <a:t>  افتتح معالي وزير الزراعة المعرض المصاحب للملتقى وقد تم استقبال معالي الوزير وسعادة المحافظ ووكلاء وزارة الزراعة وضيوف المعرض بحضور وكلاء الكلية وقد تشرف جناح الكلية باستقبال معالي الوزير وشرح له نبذة مختصرة عن نشأة الجامعة واستطاعتها أن تستكمل بنيتها الإدارية والتعليمية والمالية في زمن قياسي والتوسع في الكليات والتخصصات العلمية وحصول الجامعة على التميز في عدد من المجالات  </a:t>
            </a:r>
            <a:r>
              <a:rPr lang="ar-SA" b="1" dirty="0" err="1"/>
              <a:t>والاشارة</a:t>
            </a:r>
            <a:r>
              <a:rPr lang="ar-SA" b="1" dirty="0"/>
              <a:t> لصدور الأمر السامي بإحداث الكلية ورؤيتها ورسالتها وأقسامها العلمية و توجيهات معالي مدير الجامعة في أن تكون مشاركة الكليات فاعلة  في تحقيق شراكة مجتمعية  وقد اشتمل جناح الكلية المشارك على عدد من المطبوعات </a:t>
            </a:r>
            <a:r>
              <a:rPr lang="ar-SA" b="1" dirty="0" err="1"/>
              <a:t>التوعوية</a:t>
            </a:r>
            <a:r>
              <a:rPr lang="ar-SA" b="1" dirty="0"/>
              <a:t> عن البيئة وكذلك عرض فلم وثائقي وتم توزيع عدد من مطبوعات الجامعة على زوار المعرض وتم خلال الزيارة  تقديم هديه تذكاريه  لمعالي وزير الزراعة المهندس وليد بن </a:t>
            </a:r>
            <a:r>
              <a:rPr lang="ar-SA" b="1" dirty="0" err="1"/>
              <a:t>عبدالكريم</a:t>
            </a:r>
            <a:r>
              <a:rPr lang="ar-SA" b="1" dirty="0"/>
              <a:t> الخريجي بمناسبة صدور الأمر الملكي بتعيين </a:t>
            </a:r>
            <a:r>
              <a:rPr lang="ar-SA" b="1" dirty="0" err="1"/>
              <a:t>معاليه</a:t>
            </a:r>
            <a:r>
              <a:rPr lang="ar-SA" b="1" dirty="0"/>
              <a:t>  وزيرا للزراعة  تتضمن تهنئة الجامعة </a:t>
            </a:r>
            <a:r>
              <a:rPr lang="ar-SA" b="1" dirty="0" err="1"/>
              <a:t>لمعاليه</a:t>
            </a:r>
            <a:r>
              <a:rPr lang="ar-SA" b="1" dirty="0"/>
              <a:t> بهذه  </a:t>
            </a:r>
            <a:r>
              <a:rPr lang="ar-SA" b="1" dirty="0" err="1"/>
              <a:t>المناسبة </a:t>
            </a:r>
            <a:r>
              <a:rPr lang="ar-SA" b="1" dirty="0"/>
              <a:t>، اضافة إلى حقيبة متميزة تتضمن أدلة عن الجامعة ومنشورات عن البيئة وقد أبدى </a:t>
            </a:r>
            <a:r>
              <a:rPr lang="ar-SA" b="1" dirty="0" err="1"/>
              <a:t>معاليه</a:t>
            </a:r>
            <a:r>
              <a:rPr lang="ar-SA" b="1" dirty="0"/>
              <a:t> شكره وتقديره للكلية والجامعة على مشاركتها </a:t>
            </a:r>
            <a:r>
              <a:rPr lang="ar-SA" b="1" dirty="0" err="1"/>
              <a:t>وجهودها .</a:t>
            </a:r>
            <a:endParaRPr lang="ar-SA" dirty="0"/>
          </a:p>
          <a:p>
            <a:pPr algn="just" rtl="1" fontAlgn="base"/>
            <a:r>
              <a:rPr lang="ar-SA" b="1" dirty="0"/>
              <a:t>تجدر الاشارة إلى تعاون الزملاء في العلاقات العامة والإعلام الجامعي حيث تم تأمين عدد من المطبوعات والهدايا الخاصة بهذه </a:t>
            </a:r>
            <a:r>
              <a:rPr lang="ar-SA" b="1" dirty="0" err="1"/>
              <a:t>المناسبة .</a:t>
            </a:r>
            <a:endParaRPr lang="ar-SA"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mu.edu.sa/sites/default/files/1/IMG_1116.JPG"/>
          <p:cNvPicPr>
            <a:picLocks noChangeAspect="1" noChangeArrowheads="1"/>
          </p:cNvPicPr>
          <p:nvPr/>
        </p:nvPicPr>
        <p:blipFill>
          <a:blip r:embed="rId2" cstate="print"/>
          <a:srcRect/>
          <a:stretch>
            <a:fillRect/>
          </a:stretch>
        </p:blipFill>
        <p:spPr bwMode="auto">
          <a:xfrm>
            <a:off x="683568" y="692696"/>
            <a:ext cx="7620000" cy="5076826"/>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2" descr="http://mu.edu.sa/sites/default/files/1/IMG_1119.JPG"/>
          <p:cNvPicPr>
            <a:picLocks noChangeAspect="1" noChangeArrowheads="1"/>
          </p:cNvPicPr>
          <p:nvPr/>
        </p:nvPicPr>
        <p:blipFill>
          <a:blip r:embed="rId2" cstate="print"/>
          <a:srcRect/>
          <a:stretch>
            <a:fillRect/>
          </a:stretch>
        </p:blipFill>
        <p:spPr bwMode="auto">
          <a:xfrm>
            <a:off x="827584" y="764704"/>
            <a:ext cx="7620000" cy="5076826"/>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http://mu.edu.sa/sites/default/files/1/IMG_1075.JPG"/>
          <p:cNvPicPr>
            <a:picLocks noChangeAspect="1" noChangeArrowheads="1"/>
          </p:cNvPicPr>
          <p:nvPr/>
        </p:nvPicPr>
        <p:blipFill>
          <a:blip r:embed="rId2" cstate="print"/>
          <a:srcRect/>
          <a:stretch>
            <a:fillRect/>
          </a:stretch>
        </p:blipFill>
        <p:spPr bwMode="auto">
          <a:xfrm>
            <a:off x="611560" y="764704"/>
            <a:ext cx="7620000" cy="5076826"/>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http://mu.edu.sa/sites/default/files/1/DSC_9386.JPG"/>
          <p:cNvPicPr>
            <a:picLocks noChangeAspect="1" noChangeArrowheads="1"/>
          </p:cNvPicPr>
          <p:nvPr/>
        </p:nvPicPr>
        <p:blipFill>
          <a:blip r:embed="rId2" cstate="print"/>
          <a:srcRect/>
          <a:stretch>
            <a:fillRect/>
          </a:stretch>
        </p:blipFill>
        <p:spPr bwMode="auto">
          <a:xfrm>
            <a:off x="755576" y="764704"/>
            <a:ext cx="7620000" cy="5067301"/>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http://mu.edu.sa/sites/default/files/1/14_1.jpg"/>
          <p:cNvPicPr>
            <a:picLocks noChangeAspect="1" noChangeArrowheads="1"/>
          </p:cNvPicPr>
          <p:nvPr/>
        </p:nvPicPr>
        <p:blipFill>
          <a:blip r:embed="rId2" cstate="print"/>
          <a:srcRect/>
          <a:stretch>
            <a:fillRect/>
          </a:stretch>
        </p:blipFill>
        <p:spPr bwMode="auto">
          <a:xfrm>
            <a:off x="827584" y="692696"/>
            <a:ext cx="7620000" cy="5067301"/>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http://mu.edu.sa/sites/default/files/1/DSC_9383.JPG"/>
          <p:cNvPicPr>
            <a:picLocks noChangeAspect="1" noChangeArrowheads="1"/>
          </p:cNvPicPr>
          <p:nvPr/>
        </p:nvPicPr>
        <p:blipFill>
          <a:blip r:embed="rId2" cstate="print"/>
          <a:srcRect/>
          <a:stretch>
            <a:fillRect/>
          </a:stretch>
        </p:blipFill>
        <p:spPr bwMode="auto">
          <a:xfrm>
            <a:off x="683568" y="692696"/>
            <a:ext cx="7620000" cy="5067301"/>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http://mu.edu.sa/sites/default/files/1/IMG_1076.JPG"/>
          <p:cNvPicPr>
            <a:picLocks noChangeAspect="1" noChangeArrowheads="1"/>
          </p:cNvPicPr>
          <p:nvPr/>
        </p:nvPicPr>
        <p:blipFill>
          <a:blip r:embed="rId2" cstate="print"/>
          <a:srcRect/>
          <a:stretch>
            <a:fillRect/>
          </a:stretch>
        </p:blipFill>
        <p:spPr bwMode="auto">
          <a:xfrm>
            <a:off x="683568" y="764704"/>
            <a:ext cx="7620000" cy="5076826"/>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http://mu.edu.sa/sites/default/files/1/IMG_1077.JPG"/>
          <p:cNvPicPr>
            <a:picLocks noChangeAspect="1" noChangeArrowheads="1"/>
          </p:cNvPicPr>
          <p:nvPr/>
        </p:nvPicPr>
        <p:blipFill>
          <a:blip r:embed="rId2" cstate="print"/>
          <a:srcRect/>
          <a:stretch>
            <a:fillRect/>
          </a:stretch>
        </p:blipFill>
        <p:spPr bwMode="auto">
          <a:xfrm>
            <a:off x="683568" y="764704"/>
            <a:ext cx="7620000" cy="5076826"/>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http://mu.edu.sa/sites/default/files/1/IMG_1096.JPG"/>
          <p:cNvPicPr>
            <a:picLocks noChangeAspect="1" noChangeArrowheads="1"/>
          </p:cNvPicPr>
          <p:nvPr/>
        </p:nvPicPr>
        <p:blipFill>
          <a:blip r:embed="rId2" cstate="print"/>
          <a:srcRect/>
          <a:stretch>
            <a:fillRect/>
          </a:stretch>
        </p:blipFill>
        <p:spPr bwMode="auto">
          <a:xfrm>
            <a:off x="755576" y="908720"/>
            <a:ext cx="7620000" cy="5076826"/>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mu.edu.sa/sites/default/files/1/IMG_1098.JPG"/>
          <p:cNvPicPr>
            <a:picLocks noChangeAspect="1" noChangeArrowheads="1"/>
          </p:cNvPicPr>
          <p:nvPr/>
        </p:nvPicPr>
        <p:blipFill>
          <a:blip r:embed="rId2" cstate="print"/>
          <a:srcRect/>
          <a:stretch>
            <a:fillRect/>
          </a:stretch>
        </p:blipFill>
        <p:spPr bwMode="auto">
          <a:xfrm>
            <a:off x="683568" y="836712"/>
            <a:ext cx="7620000" cy="5076826"/>
          </a:xfrm>
          <a:prstGeom prst="rect">
            <a:avLst/>
          </a:prstGeom>
          <a:noFill/>
        </p:spPr>
      </p:pic>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TotalTime>
  <Words>3</Words>
  <Application>Microsoft Office PowerPoint</Application>
  <PresentationFormat>Affichage à l'écran (4:3)</PresentationFormat>
  <Paragraphs>4</Paragraphs>
  <Slides>11</Slides>
  <Notes>0</Notes>
  <HiddenSlides>0</HiddenSlides>
  <MMClips>0</MMClips>
  <ScaleCrop>false</ScaleCrop>
  <HeadingPairs>
    <vt:vector size="4" baseType="variant">
      <vt:variant>
        <vt:lpstr>Thème</vt:lpstr>
      </vt:variant>
      <vt:variant>
        <vt:i4>1</vt:i4>
      </vt:variant>
      <vt:variant>
        <vt:lpstr>Titres des diapositives</vt:lpstr>
      </vt:variant>
      <vt:variant>
        <vt:i4>11</vt:i4>
      </vt:variant>
    </vt:vector>
  </HeadingPairs>
  <TitlesOfParts>
    <vt:vector size="12" baseType="lpstr">
      <vt:lpstr>Thème Office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pc</dc:creator>
  <cp:lastModifiedBy>pc</cp:lastModifiedBy>
  <cp:revision>2</cp:revision>
  <dcterms:created xsi:type="dcterms:W3CDTF">2015-04-04T19:25:14Z</dcterms:created>
  <dcterms:modified xsi:type="dcterms:W3CDTF">2015-04-04T19:39:26Z</dcterms:modified>
</cp:coreProperties>
</file>